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notesMasterIdLst>
    <p:notesMasterId r:id="rId28"/>
  </p:notesMasterIdLst>
  <p:handoutMasterIdLst>
    <p:handoutMasterId r:id="rId29"/>
  </p:handoutMasterIdLst>
  <p:sldIdLst>
    <p:sldId id="315" r:id="rId2"/>
    <p:sldId id="361" r:id="rId3"/>
    <p:sldId id="362" r:id="rId4"/>
    <p:sldId id="363" r:id="rId5"/>
    <p:sldId id="305" r:id="rId6"/>
    <p:sldId id="365" r:id="rId7"/>
    <p:sldId id="367" r:id="rId8"/>
    <p:sldId id="317" r:id="rId9"/>
    <p:sldId id="377" r:id="rId10"/>
    <p:sldId id="376" r:id="rId11"/>
    <p:sldId id="344" r:id="rId12"/>
    <p:sldId id="345" r:id="rId13"/>
    <p:sldId id="369" r:id="rId14"/>
    <p:sldId id="383" r:id="rId15"/>
    <p:sldId id="364" r:id="rId16"/>
    <p:sldId id="353" r:id="rId17"/>
    <p:sldId id="354" r:id="rId18"/>
    <p:sldId id="356" r:id="rId19"/>
    <p:sldId id="357" r:id="rId20"/>
    <p:sldId id="371" r:id="rId21"/>
    <p:sldId id="378" r:id="rId22"/>
    <p:sldId id="373" r:id="rId23"/>
    <p:sldId id="384" r:id="rId24"/>
    <p:sldId id="375" r:id="rId25"/>
    <p:sldId id="379" r:id="rId26"/>
    <p:sldId id="382" r:id="rId27"/>
  </p:sldIdLst>
  <p:sldSz cx="9144000" cy="6858000" type="screen4x3"/>
  <p:notesSz cx="7010400" cy="92964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b="1" i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b="1" i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b="1" i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b="1" i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b="1" i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sz="2400" b="1" i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sz="2400" b="1" i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sz="2400" b="1" i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sz="2400" b="1" i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678">
          <p15:clr>
            <a:srgbClr val="A4A3A4"/>
          </p15:clr>
        </p15:guide>
        <p15:guide id="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IBM" initials="" lastIdx="4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7889FB"/>
    <a:srgbClr val="D2D7FE"/>
    <a:srgbClr val="F7D47D"/>
    <a:srgbClr val="FFFF00"/>
    <a:srgbClr val="FF0000"/>
    <a:srgbClr val="FF66FF"/>
    <a:srgbClr val="33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930" autoAdjust="0"/>
    <p:restoredTop sz="95356" autoAdjust="0"/>
  </p:normalViewPr>
  <p:slideViewPr>
    <p:cSldViewPr snapToGrid="0" snapToObjects="1">
      <p:cViewPr varScale="1">
        <p:scale>
          <a:sx n="129" d="100"/>
          <a:sy n="129" d="100"/>
        </p:scale>
        <p:origin x="1488" y="192"/>
      </p:cViewPr>
      <p:guideLst>
        <p:guide orient="horz" pos="2678"/>
        <p:guide/>
      </p:guideLst>
    </p:cSldViewPr>
  </p:slideViewPr>
  <p:outlineViewPr>
    <p:cViewPr>
      <p:scale>
        <a:sx n="33" d="100"/>
        <a:sy n="33" d="100"/>
      </p:scale>
      <p:origin x="0" y="1300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0" d="100"/>
        <a:sy n="70" d="100"/>
      </p:scale>
      <p:origin x="0" y="-2493"/>
    </p:cViewPr>
  </p:sorterViewPr>
  <p:notesViewPr>
    <p:cSldViewPr snapToGrid="0" snapToObjects="1">
      <p:cViewPr varScale="1">
        <p:scale>
          <a:sx n="52" d="100"/>
          <a:sy n="52" d="100"/>
        </p:scale>
        <p:origin x="2604" y="6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commentAuthors" Target="commentAuthors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C:\Users\lenovo\AppData\Roaming\Microsoft\Excel\Results%20(version%201).xlsb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cap="none" spc="0" normalizeH="0" baseline="0">
                <a:solidFill>
                  <a:schemeClr val="dk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pPr>
            <a:r>
              <a:rPr lang="en-US"/>
              <a:t>Distribution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cap="none" spc="0" normalizeH="0" baseline="0">
              <a:solidFill>
                <a:schemeClr val="dk1">
                  <a:lumMod val="50000"/>
                  <a:lumOff val="50000"/>
                </a:schemeClr>
              </a:solidFill>
              <a:latin typeface="+mj-lt"/>
              <a:ea typeface="+mj-ea"/>
              <a:cs typeface="+mj-cs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Results!$G$2:$G$10</c:f>
              <c:numCache>
                <c:formatCode>General</c:formatCode>
                <c:ptCount val="9"/>
                <c:pt idx="0">
                  <c:v>1</c:v>
                </c:pt>
                <c:pt idx="1">
                  <c:v>2</c:v>
                </c:pt>
                <c:pt idx="2">
                  <c:v>5</c:v>
                </c:pt>
                <c:pt idx="3">
                  <c:v>10</c:v>
                </c:pt>
                <c:pt idx="4">
                  <c:v>15</c:v>
                </c:pt>
                <c:pt idx="5">
                  <c:v>20</c:v>
                </c:pt>
                <c:pt idx="6">
                  <c:v>25</c:v>
                </c:pt>
                <c:pt idx="7">
                  <c:v>30</c:v>
                </c:pt>
                <c:pt idx="8">
                  <c:v>40</c:v>
                </c:pt>
              </c:numCache>
            </c:numRef>
          </c:cat>
          <c:val>
            <c:numRef>
              <c:f>Results!$H$2:$H$10</c:f>
              <c:numCache>
                <c:formatCode>General</c:formatCode>
                <c:ptCount val="9"/>
                <c:pt idx="0">
                  <c:v>39</c:v>
                </c:pt>
                <c:pt idx="1">
                  <c:v>24</c:v>
                </c:pt>
                <c:pt idx="2">
                  <c:v>46</c:v>
                </c:pt>
                <c:pt idx="3">
                  <c:v>78</c:v>
                </c:pt>
                <c:pt idx="4">
                  <c:v>22</c:v>
                </c:pt>
                <c:pt idx="5">
                  <c:v>2</c:v>
                </c:pt>
                <c:pt idx="6">
                  <c:v>2</c:v>
                </c:pt>
                <c:pt idx="7">
                  <c:v>0</c:v>
                </c:pt>
                <c:pt idx="8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81C-124C-B79B-B6A111C2999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67"/>
        <c:overlap val="-43"/>
        <c:axId val="956190320"/>
        <c:axId val="956191952"/>
      </c:barChart>
      <c:catAx>
        <c:axId val="95619032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none" spc="0" normalizeH="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956191952"/>
        <c:crosses val="autoZero"/>
        <c:auto val="1"/>
        <c:lblAlgn val="ctr"/>
        <c:lblOffset val="100"/>
        <c:noMultiLvlLbl val="0"/>
      </c:catAx>
      <c:valAx>
        <c:axId val="9561919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956190320"/>
        <c:crosses val="autoZero"/>
        <c:crossBetween val="between"/>
      </c:valAx>
      <c:spPr>
        <a:pattFill prst="ltDnDiag">
          <a:fgClr>
            <a:schemeClr val="dk1">
              <a:lumMod val="15000"/>
              <a:lumOff val="85000"/>
            </a:schemeClr>
          </a:fgClr>
          <a:bgClr>
            <a:schemeClr val="lt1"/>
          </a:bgClr>
        </a:pattFill>
        <a:ln>
          <a:noFill/>
        </a:ln>
        <a:effectLst/>
      </c:spPr>
    </c:plotArea>
    <c:plotVisOnly val="1"/>
    <c:dispBlanksAs val="gap"/>
    <c:showDLblsOverMax val="0"/>
  </c:chart>
  <c:spPr>
    <a:solidFill>
      <a:schemeClr val="lt1"/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8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 cap="none" spc="0" normalizeH="0" baseline="0"/>
  </cs:categoryAxis>
  <cs:chartArea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lt1"/>
      </a:solidFill>
      <a:ln w="1587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064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plotArea>
  <cs:plotArea3D>
    <cs:lnRef idx="0"/>
    <cs:fillRef idx="0"/>
    <cs:effectRef idx="0"/>
    <cs:fontRef idx="minor">
      <a:schemeClr val="dk1"/>
    </cs:fontRef>
    <cs:spPr>
      <a:solidFill>
        <a:schemeClr val="lt1"/>
      </a:solidFill>
    </cs:spPr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dk1">
        <a:lumMod val="50000"/>
        <a:lumOff val="50000"/>
      </a:schemeClr>
    </cs:fontRef>
    <cs:defRPr sz="2128" b="1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E65743C-46CF-44F7-A001-B9CDFA633CF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wrap="square" lIns="88139" tIns="44070" rIns="88139" bIns="4407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D2B17EB-4A5B-46A5-8F4D-CCD93A6BF04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wrap="square" lIns="88139" tIns="44070" rIns="88139" bIns="4407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E92B55FE-33A5-43E2-85AD-988A02E546C6}" type="datetimeFigureOut">
              <a:rPr lang="en-US" altLang="zh-CN"/>
              <a:pPr>
                <a:defRPr/>
              </a:pPr>
              <a:t>4/1/19</a:t>
            </a:fld>
            <a:endParaRPr lang="en-US" altLang="zh-C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AEC1D2-E13A-407B-B4F5-2D48291EA84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831263"/>
            <a:ext cx="3038475" cy="465137"/>
          </a:xfrm>
          <a:prstGeom prst="rect">
            <a:avLst/>
          </a:prstGeom>
        </p:spPr>
        <p:txBody>
          <a:bodyPr vert="horz" wrap="square" lIns="88139" tIns="44070" rIns="88139" bIns="4407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44EB0F-8282-4F50-A24C-FBA89573DA8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970338" y="8831263"/>
            <a:ext cx="3038475" cy="465137"/>
          </a:xfrm>
          <a:prstGeom prst="rect">
            <a:avLst/>
          </a:prstGeom>
        </p:spPr>
        <p:txBody>
          <a:bodyPr vert="horz" wrap="square" lIns="88139" tIns="44070" rIns="88139" bIns="4407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5D145B4C-2B3C-4C00-8128-84A3B100059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952A178-D82C-4A4A-98F4-29A630E24D1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3550"/>
          </a:xfrm>
          <a:prstGeom prst="rect">
            <a:avLst/>
          </a:prstGeom>
        </p:spPr>
        <p:txBody>
          <a:bodyPr vert="horz" wrap="square" lIns="88139" tIns="44070" rIns="88139" bIns="44070" numCol="1" anchor="t" anchorCtr="0" compatLnSpc="1">
            <a:prstTxWarp prst="textNoShape">
              <a:avLst/>
            </a:prstTxWarp>
          </a:bodyPr>
          <a:lstStyle>
            <a:lvl1pPr eaLnBrk="1" hangingPunct="1"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None/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48EE8DA-E860-4C5B-94EA-C1779506D900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3550"/>
          </a:xfrm>
          <a:prstGeom prst="rect">
            <a:avLst/>
          </a:prstGeom>
        </p:spPr>
        <p:txBody>
          <a:bodyPr vert="horz" wrap="square" lIns="88139" tIns="44070" rIns="88139" bIns="44070" numCol="1" anchor="t" anchorCtr="0" compatLnSpc="1">
            <a:prstTxWarp prst="textNoShape">
              <a:avLst/>
            </a:prstTxWarp>
          </a:bodyPr>
          <a:lstStyle>
            <a:lvl1pPr algn="r" eaLnBrk="1" hangingPunct="1"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None/>
              <a:defRPr sz="1200"/>
            </a:lvl1pPr>
          </a:lstStyle>
          <a:p>
            <a:pPr>
              <a:defRPr/>
            </a:pPr>
            <a:fld id="{BD3A658F-882E-436A-B39D-A94604DD831D}" type="datetimeFigureOut">
              <a:rPr lang="en-US" altLang="zh-CN"/>
              <a:pPr>
                <a:defRPr/>
              </a:pPr>
              <a:t>4/1/19</a:t>
            </a:fld>
            <a:endParaRPr lang="en-US" altLang="zh-CN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C71F24B0-71B6-4CF2-BEFF-D0722130C93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8500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88139" tIns="44070" rIns="88139" bIns="4407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91567D1C-F494-4CF4-8CBF-D001CF95D45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01675" y="4416425"/>
            <a:ext cx="5607050" cy="4181475"/>
          </a:xfrm>
          <a:prstGeom prst="rect">
            <a:avLst/>
          </a:prstGeom>
        </p:spPr>
        <p:txBody>
          <a:bodyPr vert="horz" lIns="88139" tIns="44070" rIns="88139" bIns="4407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891258-C09A-49F5-91A8-5DC297D48C9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831263"/>
            <a:ext cx="3038475" cy="463550"/>
          </a:xfrm>
          <a:prstGeom prst="rect">
            <a:avLst/>
          </a:prstGeom>
        </p:spPr>
        <p:txBody>
          <a:bodyPr vert="horz" wrap="square" lIns="88139" tIns="44070" rIns="88139" bIns="44070" numCol="1" anchor="b" anchorCtr="0" compatLnSpc="1">
            <a:prstTxWarp prst="textNoShape">
              <a:avLst/>
            </a:prstTxWarp>
          </a:bodyPr>
          <a:lstStyle>
            <a:lvl1pPr eaLnBrk="1" hangingPunct="1"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None/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E4D0FE-5B24-45C3-BDF7-1D6966C461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970338" y="8831263"/>
            <a:ext cx="3038475" cy="463550"/>
          </a:xfrm>
          <a:prstGeom prst="rect">
            <a:avLst/>
          </a:prstGeom>
        </p:spPr>
        <p:txBody>
          <a:bodyPr vert="horz" wrap="square" lIns="88139" tIns="44070" rIns="88139" bIns="44070" numCol="1" anchor="b" anchorCtr="0" compatLnSpc="1">
            <a:prstTxWarp prst="textNoShape">
              <a:avLst/>
            </a:prstTxWarp>
          </a:bodyPr>
          <a:lstStyle>
            <a:lvl1pPr algn="r" eaLnBrk="1" hangingPunct="1"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None/>
              <a:defRPr sz="1200"/>
            </a:lvl1pPr>
          </a:lstStyle>
          <a:p>
            <a:pPr>
              <a:defRPr/>
            </a:pPr>
            <a:fld id="{97D6BF2E-A7FB-4D5C-BF5A-65A54BEACC4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1">
            <a:extLst>
              <a:ext uri="{FF2B5EF4-FFF2-40B4-BE49-F238E27FC236}">
                <a16:creationId xmlns:a16="http://schemas.microsoft.com/office/drawing/2014/main" id="{A795613D-C22E-490B-BEC4-417835336D76}"/>
              </a:ext>
            </a:extLst>
          </p:cNvPr>
          <p:cNvSpPr>
            <a:spLocks noChangeArrowheads="1"/>
          </p:cNvSpPr>
          <p:nvPr/>
        </p:nvSpPr>
        <p:spPr bwMode="black">
          <a:xfrm>
            <a:off x="3805238" y="6515100"/>
            <a:ext cx="1604962" cy="306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8288" tIns="18288" rIns="18288" bIns="18288" anchor="ctr"/>
          <a:lstStyle>
            <a:lvl1pPr marL="342900" indent="-342900" algn="ctr"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defRPr sz="2400" b="1" i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ctr"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defRPr sz="2400" b="1" i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ctr"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defRPr sz="2400" b="1" i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ctr"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defRPr sz="2400" b="1" i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ctr"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defRPr sz="2400" b="1" i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defRPr sz="2400" b="1" i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defRPr sz="2400" b="1" i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defRPr sz="2400" b="1" i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defRPr sz="2400" b="1" i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98000"/>
              </a:lnSpc>
              <a:spcBef>
                <a:spcPct val="20000"/>
              </a:spcBef>
              <a:buClrTx/>
              <a:buFontTx/>
              <a:buNone/>
              <a:defRPr/>
            </a:pPr>
            <a:r>
              <a:rPr lang="en-US" altLang="en-US" sz="1300" b="0" i="0">
                <a:solidFill>
                  <a:schemeClr val="bg1"/>
                </a:solidFill>
              </a:rPr>
              <a:t>IBM Confidential </a:t>
            </a:r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38F8CA4A-E13C-4C42-A300-FFB5B1F7E982}"/>
              </a:ext>
            </a:extLst>
          </p:cNvPr>
          <p:cNvSpPr>
            <a:spLocks noChangeArrowheads="1"/>
          </p:cNvSpPr>
          <p:nvPr/>
        </p:nvSpPr>
        <p:spPr bwMode="black">
          <a:xfrm>
            <a:off x="7594600" y="6559550"/>
            <a:ext cx="154940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defRPr sz="2400" b="1" i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ctr"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defRPr sz="2400" b="1" i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ctr"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defRPr sz="2400" b="1" i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ctr"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defRPr sz="2400" b="1" i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ctr"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defRPr sz="2400" b="1" i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defRPr sz="2400" b="1" i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defRPr sz="2400" b="1" i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defRPr sz="2400" b="1" i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defRPr sz="2400" b="1" i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ClrTx/>
              <a:buFontTx/>
              <a:buNone/>
              <a:defRPr/>
            </a:pPr>
            <a:r>
              <a:rPr lang="en-US" altLang="en-US" sz="1000" b="0" i="0">
                <a:solidFill>
                  <a:schemeClr val="bg1"/>
                </a:solidFill>
              </a:rPr>
              <a:t>© 2013 IBM Corporation</a:t>
            </a:r>
          </a:p>
        </p:txBody>
      </p:sp>
      <p:pic>
        <p:nvPicPr>
          <p:cNvPr id="6" name="Picture 13" descr="crop_of_DM04_12_2_blue">
            <a:extLst>
              <a:ext uri="{FF2B5EF4-FFF2-40B4-BE49-F238E27FC236}">
                <a16:creationId xmlns:a16="http://schemas.microsoft.com/office/drawing/2014/main" id="{6DA2A308-A6C9-4E90-B5BE-A0C08D9B0F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blackWhite">
          <a:xfrm>
            <a:off x="0" y="0"/>
            <a:ext cx="9144000" cy="1695450"/>
          </a:xfrm>
          <a:prstGeom prst="rect">
            <a:avLst/>
          </a:prstGeom>
          <a:noFill/>
          <a:ln w="3175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Line 10">
            <a:extLst>
              <a:ext uri="{FF2B5EF4-FFF2-40B4-BE49-F238E27FC236}">
                <a16:creationId xmlns:a16="http://schemas.microsoft.com/office/drawing/2014/main" id="{3A729AF0-A97A-4F12-8AA6-1D0FC76B3E32}"/>
              </a:ext>
            </a:extLst>
          </p:cNvPr>
          <p:cNvSpPr>
            <a:spLocks noChangeShapeType="1"/>
          </p:cNvSpPr>
          <p:nvPr/>
        </p:nvSpPr>
        <p:spPr bwMode="black">
          <a:xfrm flipV="1">
            <a:off x="1863725" y="4217988"/>
            <a:ext cx="0" cy="93345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8" name="Group 12">
            <a:extLst>
              <a:ext uri="{FF2B5EF4-FFF2-40B4-BE49-F238E27FC236}">
                <a16:creationId xmlns:a16="http://schemas.microsoft.com/office/drawing/2014/main" id="{0119B160-17FB-47D5-9364-3F4091233FD8}"/>
              </a:ext>
            </a:extLst>
          </p:cNvPr>
          <p:cNvGrpSpPr>
            <a:grpSpLocks/>
          </p:cNvGrpSpPr>
          <p:nvPr/>
        </p:nvGrpSpPr>
        <p:grpSpPr bwMode="auto">
          <a:xfrm>
            <a:off x="5940425" y="5618163"/>
            <a:ext cx="1427163" cy="1130300"/>
            <a:chOff x="3580" y="3497"/>
            <a:chExt cx="899" cy="712"/>
          </a:xfrm>
        </p:grpSpPr>
        <p:grpSp>
          <p:nvGrpSpPr>
            <p:cNvPr id="9" name="Group 13">
              <a:extLst>
                <a:ext uri="{FF2B5EF4-FFF2-40B4-BE49-F238E27FC236}">
                  <a16:creationId xmlns:a16="http://schemas.microsoft.com/office/drawing/2014/main" id="{BB768FA6-91B6-4B96-938D-04770BA000C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80" y="3497"/>
              <a:ext cx="896" cy="712"/>
              <a:chOff x="3580" y="3497"/>
              <a:chExt cx="896" cy="712"/>
            </a:xfrm>
          </p:grpSpPr>
          <p:sp>
            <p:nvSpPr>
              <p:cNvPr id="494" name="Rectangle 14">
                <a:extLst>
                  <a:ext uri="{FF2B5EF4-FFF2-40B4-BE49-F238E27FC236}">
                    <a16:creationId xmlns:a16="http://schemas.microsoft.com/office/drawing/2014/main" id="{8EC02BB5-41B7-40F4-85D9-8449C554E7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3" y="4165"/>
                <a:ext cx="31" cy="1"/>
              </a:xfrm>
              <a:prstGeom prst="rect">
                <a:avLst/>
              </a:prstGeom>
              <a:solidFill>
                <a:srgbClr val="FFFFFF"/>
              </a:solidFill>
              <a:ln w="1588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algn="ctr">
                  <a:spcBef>
                    <a:spcPct val="50000"/>
                  </a:spcBef>
                  <a:buClr>
                    <a:schemeClr val="accent2"/>
                  </a:buClr>
                  <a:buFont typeface="Wingdings" panose="05000000000000000000" pitchFamily="2" charset="2"/>
                  <a:defRPr sz="2400" b="1" i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algn="ctr">
                  <a:spcBef>
                    <a:spcPct val="50000"/>
                  </a:spcBef>
                  <a:buClr>
                    <a:schemeClr val="accent2"/>
                  </a:buClr>
                  <a:buFont typeface="Wingdings" panose="05000000000000000000" pitchFamily="2" charset="2"/>
                  <a:defRPr sz="2400" b="1" i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algn="ctr">
                  <a:spcBef>
                    <a:spcPct val="50000"/>
                  </a:spcBef>
                  <a:buClr>
                    <a:schemeClr val="accent2"/>
                  </a:buClr>
                  <a:buFont typeface="Wingdings" panose="05000000000000000000" pitchFamily="2" charset="2"/>
                  <a:defRPr sz="2400" b="1" i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algn="ctr">
                  <a:spcBef>
                    <a:spcPct val="50000"/>
                  </a:spcBef>
                  <a:buClr>
                    <a:schemeClr val="accent2"/>
                  </a:buClr>
                  <a:buFont typeface="Wingdings" panose="05000000000000000000" pitchFamily="2" charset="2"/>
                  <a:defRPr sz="2400" b="1" i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algn="ctr">
                  <a:spcBef>
                    <a:spcPct val="50000"/>
                  </a:spcBef>
                  <a:buClr>
                    <a:schemeClr val="accent2"/>
                  </a:buClr>
                  <a:buFont typeface="Wingdings" panose="05000000000000000000" pitchFamily="2" charset="2"/>
                  <a:defRPr sz="2400" b="1" i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defRPr sz="2400" b="1" i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defRPr sz="2400" b="1" i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defRPr sz="2400" b="1" i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defRPr sz="2400" b="1" i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defRPr/>
                </a:pPr>
                <a:endParaRPr lang="en-US" altLang="en-US"/>
              </a:p>
            </p:txBody>
          </p:sp>
          <p:sp>
            <p:nvSpPr>
              <p:cNvPr id="495" name="Rectangle 15">
                <a:extLst>
                  <a:ext uri="{FF2B5EF4-FFF2-40B4-BE49-F238E27FC236}">
                    <a16:creationId xmlns:a16="http://schemas.microsoft.com/office/drawing/2014/main" id="{5F61D11D-E29B-4CB7-8002-4DDF4259BF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3" y="4169"/>
                <a:ext cx="31" cy="2"/>
              </a:xfrm>
              <a:prstGeom prst="rect">
                <a:avLst/>
              </a:prstGeom>
              <a:solidFill>
                <a:srgbClr val="FFFFFF"/>
              </a:solidFill>
              <a:ln w="1588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algn="ctr">
                  <a:spcBef>
                    <a:spcPct val="50000"/>
                  </a:spcBef>
                  <a:buClr>
                    <a:schemeClr val="accent2"/>
                  </a:buClr>
                  <a:buFont typeface="Wingdings" panose="05000000000000000000" pitchFamily="2" charset="2"/>
                  <a:defRPr sz="2400" b="1" i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algn="ctr">
                  <a:spcBef>
                    <a:spcPct val="50000"/>
                  </a:spcBef>
                  <a:buClr>
                    <a:schemeClr val="accent2"/>
                  </a:buClr>
                  <a:buFont typeface="Wingdings" panose="05000000000000000000" pitchFamily="2" charset="2"/>
                  <a:defRPr sz="2400" b="1" i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algn="ctr">
                  <a:spcBef>
                    <a:spcPct val="50000"/>
                  </a:spcBef>
                  <a:buClr>
                    <a:schemeClr val="accent2"/>
                  </a:buClr>
                  <a:buFont typeface="Wingdings" panose="05000000000000000000" pitchFamily="2" charset="2"/>
                  <a:defRPr sz="2400" b="1" i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algn="ctr">
                  <a:spcBef>
                    <a:spcPct val="50000"/>
                  </a:spcBef>
                  <a:buClr>
                    <a:schemeClr val="accent2"/>
                  </a:buClr>
                  <a:buFont typeface="Wingdings" panose="05000000000000000000" pitchFamily="2" charset="2"/>
                  <a:defRPr sz="2400" b="1" i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algn="ctr">
                  <a:spcBef>
                    <a:spcPct val="50000"/>
                  </a:spcBef>
                  <a:buClr>
                    <a:schemeClr val="accent2"/>
                  </a:buClr>
                  <a:buFont typeface="Wingdings" panose="05000000000000000000" pitchFamily="2" charset="2"/>
                  <a:defRPr sz="2400" b="1" i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defRPr sz="2400" b="1" i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defRPr sz="2400" b="1" i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defRPr sz="2400" b="1" i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defRPr sz="2400" b="1" i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defRPr/>
                </a:pPr>
                <a:endParaRPr lang="en-US" altLang="en-US"/>
              </a:p>
            </p:txBody>
          </p:sp>
          <p:sp>
            <p:nvSpPr>
              <p:cNvPr id="496" name="Freeform 16">
                <a:extLst>
                  <a:ext uri="{FF2B5EF4-FFF2-40B4-BE49-F238E27FC236}">
                    <a16:creationId xmlns:a16="http://schemas.microsoft.com/office/drawing/2014/main" id="{043C888E-C36E-4596-9E6C-E72232B686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31" y="4177"/>
                <a:ext cx="14" cy="1"/>
              </a:xfrm>
              <a:custGeom>
                <a:avLst/>
                <a:gdLst>
                  <a:gd name="T0" fmla="*/ 0 w 30"/>
                  <a:gd name="T1" fmla="*/ 0 h 1"/>
                  <a:gd name="T2" fmla="*/ 0 w 30"/>
                  <a:gd name="T3" fmla="*/ 0 h 1"/>
                  <a:gd name="T4" fmla="*/ 0 w 30"/>
                  <a:gd name="T5" fmla="*/ 0 h 1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30" h="1">
                    <a:moveTo>
                      <a:pt x="0" y="0"/>
                    </a:moveTo>
                    <a:lnTo>
                      <a:pt x="3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1588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97" name="Rectangle 17">
                <a:extLst>
                  <a:ext uri="{FF2B5EF4-FFF2-40B4-BE49-F238E27FC236}">
                    <a16:creationId xmlns:a16="http://schemas.microsoft.com/office/drawing/2014/main" id="{AD9811E5-A261-4B03-99F4-FFEEE8A517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3" y="4202"/>
                <a:ext cx="31" cy="1"/>
              </a:xfrm>
              <a:prstGeom prst="rect">
                <a:avLst/>
              </a:prstGeom>
              <a:solidFill>
                <a:srgbClr val="FFFFFF"/>
              </a:solidFill>
              <a:ln w="1588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algn="ctr">
                  <a:spcBef>
                    <a:spcPct val="50000"/>
                  </a:spcBef>
                  <a:buClr>
                    <a:schemeClr val="accent2"/>
                  </a:buClr>
                  <a:buFont typeface="Wingdings" panose="05000000000000000000" pitchFamily="2" charset="2"/>
                  <a:defRPr sz="2400" b="1" i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algn="ctr">
                  <a:spcBef>
                    <a:spcPct val="50000"/>
                  </a:spcBef>
                  <a:buClr>
                    <a:schemeClr val="accent2"/>
                  </a:buClr>
                  <a:buFont typeface="Wingdings" panose="05000000000000000000" pitchFamily="2" charset="2"/>
                  <a:defRPr sz="2400" b="1" i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algn="ctr">
                  <a:spcBef>
                    <a:spcPct val="50000"/>
                  </a:spcBef>
                  <a:buClr>
                    <a:schemeClr val="accent2"/>
                  </a:buClr>
                  <a:buFont typeface="Wingdings" panose="05000000000000000000" pitchFamily="2" charset="2"/>
                  <a:defRPr sz="2400" b="1" i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algn="ctr">
                  <a:spcBef>
                    <a:spcPct val="50000"/>
                  </a:spcBef>
                  <a:buClr>
                    <a:schemeClr val="accent2"/>
                  </a:buClr>
                  <a:buFont typeface="Wingdings" panose="05000000000000000000" pitchFamily="2" charset="2"/>
                  <a:defRPr sz="2400" b="1" i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algn="ctr">
                  <a:spcBef>
                    <a:spcPct val="50000"/>
                  </a:spcBef>
                  <a:buClr>
                    <a:schemeClr val="accent2"/>
                  </a:buClr>
                  <a:buFont typeface="Wingdings" panose="05000000000000000000" pitchFamily="2" charset="2"/>
                  <a:defRPr sz="2400" b="1" i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defRPr sz="2400" b="1" i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defRPr sz="2400" b="1" i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defRPr sz="2400" b="1" i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defRPr sz="2400" b="1" i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defRPr/>
                </a:pPr>
                <a:endParaRPr lang="en-US" altLang="en-US"/>
              </a:p>
            </p:txBody>
          </p:sp>
          <p:sp>
            <p:nvSpPr>
              <p:cNvPr id="498" name="Rectangle 18">
                <a:extLst>
                  <a:ext uri="{FF2B5EF4-FFF2-40B4-BE49-F238E27FC236}">
                    <a16:creationId xmlns:a16="http://schemas.microsoft.com/office/drawing/2014/main" id="{6F8B3AE7-7DB6-453F-B81A-54EB080FD9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3" y="4208"/>
                <a:ext cx="31" cy="1"/>
              </a:xfrm>
              <a:prstGeom prst="rect">
                <a:avLst/>
              </a:prstGeom>
              <a:solidFill>
                <a:srgbClr val="FFFFFF"/>
              </a:solidFill>
              <a:ln w="1588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algn="ctr">
                  <a:spcBef>
                    <a:spcPct val="50000"/>
                  </a:spcBef>
                  <a:buClr>
                    <a:schemeClr val="accent2"/>
                  </a:buClr>
                  <a:buFont typeface="Wingdings" panose="05000000000000000000" pitchFamily="2" charset="2"/>
                  <a:defRPr sz="2400" b="1" i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algn="ctr">
                  <a:spcBef>
                    <a:spcPct val="50000"/>
                  </a:spcBef>
                  <a:buClr>
                    <a:schemeClr val="accent2"/>
                  </a:buClr>
                  <a:buFont typeface="Wingdings" panose="05000000000000000000" pitchFamily="2" charset="2"/>
                  <a:defRPr sz="2400" b="1" i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algn="ctr">
                  <a:spcBef>
                    <a:spcPct val="50000"/>
                  </a:spcBef>
                  <a:buClr>
                    <a:schemeClr val="accent2"/>
                  </a:buClr>
                  <a:buFont typeface="Wingdings" panose="05000000000000000000" pitchFamily="2" charset="2"/>
                  <a:defRPr sz="2400" b="1" i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algn="ctr">
                  <a:spcBef>
                    <a:spcPct val="50000"/>
                  </a:spcBef>
                  <a:buClr>
                    <a:schemeClr val="accent2"/>
                  </a:buClr>
                  <a:buFont typeface="Wingdings" panose="05000000000000000000" pitchFamily="2" charset="2"/>
                  <a:defRPr sz="2400" b="1" i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algn="ctr">
                  <a:spcBef>
                    <a:spcPct val="50000"/>
                  </a:spcBef>
                  <a:buClr>
                    <a:schemeClr val="accent2"/>
                  </a:buClr>
                  <a:buFont typeface="Wingdings" panose="05000000000000000000" pitchFamily="2" charset="2"/>
                  <a:defRPr sz="2400" b="1" i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defRPr sz="2400" b="1" i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defRPr sz="2400" b="1" i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defRPr sz="2400" b="1" i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defRPr sz="2400" b="1" i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defRPr/>
                </a:pPr>
                <a:endParaRPr lang="en-US" altLang="en-US"/>
              </a:p>
            </p:txBody>
          </p:sp>
          <p:sp>
            <p:nvSpPr>
              <p:cNvPr id="499" name="Freeform 19">
                <a:extLst>
                  <a:ext uri="{FF2B5EF4-FFF2-40B4-BE49-F238E27FC236}">
                    <a16:creationId xmlns:a16="http://schemas.microsoft.com/office/drawing/2014/main" id="{BCB650BA-1F44-4009-BAA0-95D44460C9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62" y="4165"/>
                <a:ext cx="47" cy="1"/>
              </a:xfrm>
              <a:custGeom>
                <a:avLst/>
                <a:gdLst>
                  <a:gd name="T0" fmla="*/ 0 w 94"/>
                  <a:gd name="T1" fmla="*/ 0 h 3"/>
                  <a:gd name="T2" fmla="*/ 0 w 94"/>
                  <a:gd name="T3" fmla="*/ 0 h 3"/>
                  <a:gd name="T4" fmla="*/ 1 w 94"/>
                  <a:gd name="T5" fmla="*/ 0 h 3"/>
                  <a:gd name="T6" fmla="*/ 1 w 94"/>
                  <a:gd name="T7" fmla="*/ 0 h 3"/>
                  <a:gd name="T8" fmla="*/ 1 w 94"/>
                  <a:gd name="T9" fmla="*/ 0 h 3"/>
                  <a:gd name="T10" fmla="*/ 1 w 94"/>
                  <a:gd name="T11" fmla="*/ 0 h 3"/>
                  <a:gd name="T12" fmla="*/ 0 w 94"/>
                  <a:gd name="T13" fmla="*/ 0 h 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94" h="3">
                    <a:moveTo>
                      <a:pt x="0" y="0"/>
                    </a:moveTo>
                    <a:lnTo>
                      <a:pt x="0" y="3"/>
                    </a:lnTo>
                    <a:lnTo>
                      <a:pt x="94" y="3"/>
                    </a:lnTo>
                    <a:lnTo>
                      <a:pt x="89" y="1"/>
                    </a:lnTo>
                    <a:lnTo>
                      <a:pt x="80" y="0"/>
                    </a:lnTo>
                    <a:lnTo>
                      <a:pt x="6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1588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00" name="Freeform 20">
                <a:extLst>
                  <a:ext uri="{FF2B5EF4-FFF2-40B4-BE49-F238E27FC236}">
                    <a16:creationId xmlns:a16="http://schemas.microsoft.com/office/drawing/2014/main" id="{03EBB50D-241D-434A-9C09-42A9CDE967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62" y="4169"/>
                <a:ext cx="50" cy="2"/>
              </a:xfrm>
              <a:custGeom>
                <a:avLst/>
                <a:gdLst>
                  <a:gd name="T0" fmla="*/ 0 w 100"/>
                  <a:gd name="T1" fmla="*/ 0 h 4"/>
                  <a:gd name="T2" fmla="*/ 0 w 100"/>
                  <a:gd name="T3" fmla="*/ 1 h 4"/>
                  <a:gd name="T4" fmla="*/ 1 w 100"/>
                  <a:gd name="T5" fmla="*/ 1 h 4"/>
                  <a:gd name="T6" fmla="*/ 1 w 100"/>
                  <a:gd name="T7" fmla="*/ 1 h 4"/>
                  <a:gd name="T8" fmla="*/ 1 w 100"/>
                  <a:gd name="T9" fmla="*/ 0 h 4"/>
                  <a:gd name="T10" fmla="*/ 1 w 100"/>
                  <a:gd name="T11" fmla="*/ 0 h 4"/>
                  <a:gd name="T12" fmla="*/ 0 w 100"/>
                  <a:gd name="T13" fmla="*/ 0 h 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00" h="4">
                    <a:moveTo>
                      <a:pt x="0" y="0"/>
                    </a:moveTo>
                    <a:lnTo>
                      <a:pt x="0" y="4"/>
                    </a:lnTo>
                    <a:lnTo>
                      <a:pt x="100" y="4"/>
                    </a:lnTo>
                    <a:lnTo>
                      <a:pt x="100" y="1"/>
                    </a:lnTo>
                    <a:lnTo>
                      <a:pt x="100" y="0"/>
                    </a:lnTo>
                    <a:lnTo>
                      <a:pt x="97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1588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01" name="Freeform 21">
                <a:extLst>
                  <a:ext uri="{FF2B5EF4-FFF2-40B4-BE49-F238E27FC236}">
                    <a16:creationId xmlns:a16="http://schemas.microsoft.com/office/drawing/2014/main" id="{5AACE21F-3BEE-4B47-BE52-6FE0CDF906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69" y="4177"/>
                <a:ext cx="15" cy="1"/>
              </a:xfrm>
              <a:custGeom>
                <a:avLst/>
                <a:gdLst>
                  <a:gd name="T0" fmla="*/ 1 w 29"/>
                  <a:gd name="T1" fmla="*/ 0 h 1"/>
                  <a:gd name="T2" fmla="*/ 1 w 29"/>
                  <a:gd name="T3" fmla="*/ 0 h 1"/>
                  <a:gd name="T4" fmla="*/ 0 w 29"/>
                  <a:gd name="T5" fmla="*/ 0 h 1"/>
                  <a:gd name="T6" fmla="*/ 1 w 29"/>
                  <a:gd name="T7" fmla="*/ 0 h 1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9" h="1">
                    <a:moveTo>
                      <a:pt x="1" y="0"/>
                    </a:moveTo>
                    <a:lnTo>
                      <a:pt x="29" y="0"/>
                    </a:lnTo>
                    <a:lnTo>
                      <a:pt x="0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 w="1588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02" name="Freeform 22">
                <a:extLst>
                  <a:ext uri="{FF2B5EF4-FFF2-40B4-BE49-F238E27FC236}">
                    <a16:creationId xmlns:a16="http://schemas.microsoft.com/office/drawing/2014/main" id="{D031BC8C-2F6C-45C8-952F-EE1E9A3E11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96" y="4177"/>
                <a:ext cx="16" cy="1"/>
              </a:xfrm>
              <a:custGeom>
                <a:avLst/>
                <a:gdLst>
                  <a:gd name="T0" fmla="*/ 0 w 33"/>
                  <a:gd name="T1" fmla="*/ 0 h 1"/>
                  <a:gd name="T2" fmla="*/ 0 w 33"/>
                  <a:gd name="T3" fmla="*/ 0 h 1"/>
                  <a:gd name="T4" fmla="*/ 0 w 33"/>
                  <a:gd name="T5" fmla="*/ 0 h 1"/>
                  <a:gd name="T6" fmla="*/ 0 w 33"/>
                  <a:gd name="T7" fmla="*/ 0 h 1"/>
                  <a:gd name="T8" fmla="*/ 0 w 33"/>
                  <a:gd name="T9" fmla="*/ 0 h 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3" h="1">
                    <a:moveTo>
                      <a:pt x="1" y="0"/>
                    </a:moveTo>
                    <a:lnTo>
                      <a:pt x="33" y="0"/>
                    </a:lnTo>
                    <a:lnTo>
                      <a:pt x="30" y="0"/>
                    </a:lnTo>
                    <a:lnTo>
                      <a:pt x="0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 w="1588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03" name="Freeform 23">
                <a:extLst>
                  <a:ext uri="{FF2B5EF4-FFF2-40B4-BE49-F238E27FC236}">
                    <a16:creationId xmlns:a16="http://schemas.microsoft.com/office/drawing/2014/main" id="{FB33D594-1BD0-4DDB-B7C2-2D257CE883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69" y="4182"/>
                <a:ext cx="41" cy="2"/>
              </a:xfrm>
              <a:custGeom>
                <a:avLst/>
                <a:gdLst>
                  <a:gd name="T0" fmla="*/ 0 w 81"/>
                  <a:gd name="T1" fmla="*/ 0 h 4"/>
                  <a:gd name="T2" fmla="*/ 0 w 81"/>
                  <a:gd name="T3" fmla="*/ 1 h 4"/>
                  <a:gd name="T4" fmla="*/ 1 w 81"/>
                  <a:gd name="T5" fmla="*/ 1 h 4"/>
                  <a:gd name="T6" fmla="*/ 1 w 81"/>
                  <a:gd name="T7" fmla="*/ 1 h 4"/>
                  <a:gd name="T8" fmla="*/ 1 w 81"/>
                  <a:gd name="T9" fmla="*/ 1 h 4"/>
                  <a:gd name="T10" fmla="*/ 1 w 81"/>
                  <a:gd name="T11" fmla="*/ 0 h 4"/>
                  <a:gd name="T12" fmla="*/ 0 w 81"/>
                  <a:gd name="T13" fmla="*/ 0 h 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81" h="4">
                    <a:moveTo>
                      <a:pt x="0" y="0"/>
                    </a:moveTo>
                    <a:lnTo>
                      <a:pt x="0" y="4"/>
                    </a:lnTo>
                    <a:lnTo>
                      <a:pt x="69" y="4"/>
                    </a:lnTo>
                    <a:lnTo>
                      <a:pt x="76" y="4"/>
                    </a:lnTo>
                    <a:lnTo>
                      <a:pt x="80" y="3"/>
                    </a:lnTo>
                    <a:lnTo>
                      <a:pt x="8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1588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04" name="Freeform 24">
                <a:extLst>
                  <a:ext uri="{FF2B5EF4-FFF2-40B4-BE49-F238E27FC236}">
                    <a16:creationId xmlns:a16="http://schemas.microsoft.com/office/drawing/2014/main" id="{534E8417-A45D-4881-AD8B-CA2D8F5C4C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69" y="4190"/>
                <a:ext cx="41" cy="1"/>
              </a:xfrm>
              <a:custGeom>
                <a:avLst/>
                <a:gdLst>
                  <a:gd name="T0" fmla="*/ 0 w 81"/>
                  <a:gd name="T1" fmla="*/ 1 h 1"/>
                  <a:gd name="T2" fmla="*/ 0 w 81"/>
                  <a:gd name="T3" fmla="*/ 0 h 1"/>
                  <a:gd name="T4" fmla="*/ 1 w 81"/>
                  <a:gd name="T5" fmla="*/ 0 h 1"/>
                  <a:gd name="T6" fmla="*/ 1 w 81"/>
                  <a:gd name="T7" fmla="*/ 0 h 1"/>
                  <a:gd name="T8" fmla="*/ 1 w 81"/>
                  <a:gd name="T9" fmla="*/ 1 h 1"/>
                  <a:gd name="T10" fmla="*/ 1 w 81"/>
                  <a:gd name="T11" fmla="*/ 1 h 1"/>
                  <a:gd name="T12" fmla="*/ 0 w 81"/>
                  <a:gd name="T13" fmla="*/ 1 h 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81" h="1">
                    <a:moveTo>
                      <a:pt x="0" y="1"/>
                    </a:moveTo>
                    <a:lnTo>
                      <a:pt x="0" y="0"/>
                    </a:lnTo>
                    <a:lnTo>
                      <a:pt x="69" y="0"/>
                    </a:lnTo>
                    <a:lnTo>
                      <a:pt x="77" y="0"/>
                    </a:lnTo>
                    <a:lnTo>
                      <a:pt x="81" y="1"/>
                    </a:lnTo>
                    <a:lnTo>
                      <a:pt x="8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 w="1588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05" name="Freeform 25">
                <a:extLst>
                  <a:ext uri="{FF2B5EF4-FFF2-40B4-BE49-F238E27FC236}">
                    <a16:creationId xmlns:a16="http://schemas.microsoft.com/office/drawing/2014/main" id="{76BEFBEB-5161-4664-88F2-2BBF76232A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62" y="4208"/>
                <a:ext cx="48" cy="1"/>
              </a:xfrm>
              <a:custGeom>
                <a:avLst/>
                <a:gdLst>
                  <a:gd name="T0" fmla="*/ 0 w 95"/>
                  <a:gd name="T1" fmla="*/ 0 h 3"/>
                  <a:gd name="T2" fmla="*/ 0 w 95"/>
                  <a:gd name="T3" fmla="*/ 0 h 3"/>
                  <a:gd name="T4" fmla="*/ 1 w 95"/>
                  <a:gd name="T5" fmla="*/ 0 h 3"/>
                  <a:gd name="T6" fmla="*/ 1 w 95"/>
                  <a:gd name="T7" fmla="*/ 0 h 3"/>
                  <a:gd name="T8" fmla="*/ 1 w 95"/>
                  <a:gd name="T9" fmla="*/ 0 h 3"/>
                  <a:gd name="T10" fmla="*/ 1 w 95"/>
                  <a:gd name="T11" fmla="*/ 0 h 3"/>
                  <a:gd name="T12" fmla="*/ 0 w 95"/>
                  <a:gd name="T13" fmla="*/ 0 h 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95" h="3">
                    <a:moveTo>
                      <a:pt x="0" y="3"/>
                    </a:moveTo>
                    <a:lnTo>
                      <a:pt x="0" y="0"/>
                    </a:lnTo>
                    <a:lnTo>
                      <a:pt x="95" y="0"/>
                    </a:lnTo>
                    <a:lnTo>
                      <a:pt x="89" y="3"/>
                    </a:lnTo>
                    <a:lnTo>
                      <a:pt x="80" y="3"/>
                    </a:lnTo>
                    <a:lnTo>
                      <a:pt x="68" y="3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FFFFFF"/>
              </a:solidFill>
              <a:ln w="1588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06" name="Freeform 26">
                <a:extLst>
                  <a:ext uri="{FF2B5EF4-FFF2-40B4-BE49-F238E27FC236}">
                    <a16:creationId xmlns:a16="http://schemas.microsoft.com/office/drawing/2014/main" id="{C9BEBA22-EC1E-4C26-A279-CC41AE3178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62" y="4202"/>
                <a:ext cx="51" cy="1"/>
              </a:xfrm>
              <a:custGeom>
                <a:avLst/>
                <a:gdLst>
                  <a:gd name="T0" fmla="*/ 0 w 101"/>
                  <a:gd name="T1" fmla="*/ 1 h 2"/>
                  <a:gd name="T2" fmla="*/ 0 w 101"/>
                  <a:gd name="T3" fmla="*/ 0 h 2"/>
                  <a:gd name="T4" fmla="*/ 1 w 101"/>
                  <a:gd name="T5" fmla="*/ 0 h 2"/>
                  <a:gd name="T6" fmla="*/ 1 w 101"/>
                  <a:gd name="T7" fmla="*/ 0 h 2"/>
                  <a:gd name="T8" fmla="*/ 1 w 101"/>
                  <a:gd name="T9" fmla="*/ 1 h 2"/>
                  <a:gd name="T10" fmla="*/ 1 w 101"/>
                  <a:gd name="T11" fmla="*/ 1 h 2"/>
                  <a:gd name="T12" fmla="*/ 0 w 101"/>
                  <a:gd name="T13" fmla="*/ 1 h 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01" h="2">
                    <a:moveTo>
                      <a:pt x="0" y="2"/>
                    </a:moveTo>
                    <a:lnTo>
                      <a:pt x="0" y="0"/>
                    </a:lnTo>
                    <a:lnTo>
                      <a:pt x="101" y="0"/>
                    </a:lnTo>
                    <a:lnTo>
                      <a:pt x="100" y="0"/>
                    </a:lnTo>
                    <a:lnTo>
                      <a:pt x="97" y="1"/>
                    </a:lnTo>
                    <a:lnTo>
                      <a:pt x="96" y="2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FFFFFF"/>
              </a:solidFill>
              <a:ln w="1588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07" name="Rectangle 27">
                <a:extLst>
                  <a:ext uri="{FF2B5EF4-FFF2-40B4-BE49-F238E27FC236}">
                    <a16:creationId xmlns:a16="http://schemas.microsoft.com/office/drawing/2014/main" id="{0E47D360-8CF7-4932-801E-B30E4C0AA4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69" y="4196"/>
                <a:ext cx="15" cy="2"/>
              </a:xfrm>
              <a:prstGeom prst="rect">
                <a:avLst/>
              </a:prstGeom>
              <a:solidFill>
                <a:srgbClr val="FFFFFF"/>
              </a:solidFill>
              <a:ln w="1588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algn="ctr">
                  <a:spcBef>
                    <a:spcPct val="50000"/>
                  </a:spcBef>
                  <a:buClr>
                    <a:schemeClr val="accent2"/>
                  </a:buClr>
                  <a:buFont typeface="Wingdings" panose="05000000000000000000" pitchFamily="2" charset="2"/>
                  <a:defRPr sz="2400" b="1" i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algn="ctr">
                  <a:spcBef>
                    <a:spcPct val="50000"/>
                  </a:spcBef>
                  <a:buClr>
                    <a:schemeClr val="accent2"/>
                  </a:buClr>
                  <a:buFont typeface="Wingdings" panose="05000000000000000000" pitchFamily="2" charset="2"/>
                  <a:defRPr sz="2400" b="1" i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algn="ctr">
                  <a:spcBef>
                    <a:spcPct val="50000"/>
                  </a:spcBef>
                  <a:buClr>
                    <a:schemeClr val="accent2"/>
                  </a:buClr>
                  <a:buFont typeface="Wingdings" panose="05000000000000000000" pitchFamily="2" charset="2"/>
                  <a:defRPr sz="2400" b="1" i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algn="ctr">
                  <a:spcBef>
                    <a:spcPct val="50000"/>
                  </a:spcBef>
                  <a:buClr>
                    <a:schemeClr val="accent2"/>
                  </a:buClr>
                  <a:buFont typeface="Wingdings" panose="05000000000000000000" pitchFamily="2" charset="2"/>
                  <a:defRPr sz="2400" b="1" i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algn="ctr">
                  <a:spcBef>
                    <a:spcPct val="50000"/>
                  </a:spcBef>
                  <a:buClr>
                    <a:schemeClr val="accent2"/>
                  </a:buClr>
                  <a:buFont typeface="Wingdings" panose="05000000000000000000" pitchFamily="2" charset="2"/>
                  <a:defRPr sz="2400" b="1" i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defRPr sz="2400" b="1" i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defRPr sz="2400" b="1" i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defRPr sz="2400" b="1" i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defRPr sz="2400" b="1" i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defRPr/>
                </a:pPr>
                <a:endParaRPr lang="en-US" altLang="en-US"/>
              </a:p>
            </p:txBody>
          </p:sp>
          <p:sp>
            <p:nvSpPr>
              <p:cNvPr id="508" name="Freeform 28">
                <a:extLst>
                  <a:ext uri="{FF2B5EF4-FFF2-40B4-BE49-F238E27FC236}">
                    <a16:creationId xmlns:a16="http://schemas.microsoft.com/office/drawing/2014/main" id="{B9BB7D3F-02C6-4471-9BF2-58EC4B291A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96" y="4196"/>
                <a:ext cx="17" cy="2"/>
              </a:xfrm>
              <a:custGeom>
                <a:avLst/>
                <a:gdLst>
                  <a:gd name="T0" fmla="*/ 0 w 34"/>
                  <a:gd name="T1" fmla="*/ 0 h 5"/>
                  <a:gd name="T2" fmla="*/ 1 w 34"/>
                  <a:gd name="T3" fmla="*/ 0 h 5"/>
                  <a:gd name="T4" fmla="*/ 1 w 34"/>
                  <a:gd name="T5" fmla="*/ 0 h 5"/>
                  <a:gd name="T6" fmla="*/ 1 w 34"/>
                  <a:gd name="T7" fmla="*/ 0 h 5"/>
                  <a:gd name="T8" fmla="*/ 0 w 34"/>
                  <a:gd name="T9" fmla="*/ 0 h 5"/>
                  <a:gd name="T10" fmla="*/ 0 w 34"/>
                  <a:gd name="T11" fmla="*/ 0 h 5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34" h="5">
                    <a:moveTo>
                      <a:pt x="0" y="5"/>
                    </a:moveTo>
                    <a:lnTo>
                      <a:pt x="34" y="5"/>
                    </a:lnTo>
                    <a:lnTo>
                      <a:pt x="33" y="4"/>
                    </a:lnTo>
                    <a:lnTo>
                      <a:pt x="33" y="0"/>
                    </a:lnTo>
                    <a:lnTo>
                      <a:pt x="0" y="0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FFFFFF"/>
              </a:solidFill>
              <a:ln w="1588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09" name="Rectangle 29">
                <a:extLst>
                  <a:ext uri="{FF2B5EF4-FFF2-40B4-BE49-F238E27FC236}">
                    <a16:creationId xmlns:a16="http://schemas.microsoft.com/office/drawing/2014/main" id="{C7F92511-4842-43B0-A3E3-45AE752D4E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31" y="4182"/>
                <a:ext cx="14" cy="2"/>
              </a:xfrm>
              <a:prstGeom prst="rect">
                <a:avLst/>
              </a:prstGeom>
              <a:solidFill>
                <a:srgbClr val="FFFFFF"/>
              </a:solidFill>
              <a:ln w="1588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algn="ctr">
                  <a:spcBef>
                    <a:spcPct val="50000"/>
                  </a:spcBef>
                  <a:buClr>
                    <a:schemeClr val="accent2"/>
                  </a:buClr>
                  <a:buFont typeface="Wingdings" panose="05000000000000000000" pitchFamily="2" charset="2"/>
                  <a:defRPr sz="2400" b="1" i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algn="ctr">
                  <a:spcBef>
                    <a:spcPct val="50000"/>
                  </a:spcBef>
                  <a:buClr>
                    <a:schemeClr val="accent2"/>
                  </a:buClr>
                  <a:buFont typeface="Wingdings" panose="05000000000000000000" pitchFamily="2" charset="2"/>
                  <a:defRPr sz="2400" b="1" i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algn="ctr">
                  <a:spcBef>
                    <a:spcPct val="50000"/>
                  </a:spcBef>
                  <a:buClr>
                    <a:schemeClr val="accent2"/>
                  </a:buClr>
                  <a:buFont typeface="Wingdings" panose="05000000000000000000" pitchFamily="2" charset="2"/>
                  <a:defRPr sz="2400" b="1" i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algn="ctr">
                  <a:spcBef>
                    <a:spcPct val="50000"/>
                  </a:spcBef>
                  <a:buClr>
                    <a:schemeClr val="accent2"/>
                  </a:buClr>
                  <a:buFont typeface="Wingdings" panose="05000000000000000000" pitchFamily="2" charset="2"/>
                  <a:defRPr sz="2400" b="1" i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algn="ctr">
                  <a:spcBef>
                    <a:spcPct val="50000"/>
                  </a:spcBef>
                  <a:buClr>
                    <a:schemeClr val="accent2"/>
                  </a:buClr>
                  <a:buFont typeface="Wingdings" panose="05000000000000000000" pitchFamily="2" charset="2"/>
                  <a:defRPr sz="2400" b="1" i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defRPr sz="2400" b="1" i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defRPr sz="2400" b="1" i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defRPr sz="2400" b="1" i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defRPr sz="2400" b="1" i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defRPr/>
                </a:pPr>
                <a:endParaRPr lang="en-US" altLang="en-US"/>
              </a:p>
            </p:txBody>
          </p:sp>
          <p:sp>
            <p:nvSpPr>
              <p:cNvPr id="510" name="Rectangle 30">
                <a:extLst>
                  <a:ext uri="{FF2B5EF4-FFF2-40B4-BE49-F238E27FC236}">
                    <a16:creationId xmlns:a16="http://schemas.microsoft.com/office/drawing/2014/main" id="{48351087-A27D-41A4-8B9C-389C366803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31" y="4190"/>
                <a:ext cx="14" cy="1"/>
              </a:xfrm>
              <a:prstGeom prst="rect">
                <a:avLst/>
              </a:prstGeom>
              <a:solidFill>
                <a:srgbClr val="FFFFFF"/>
              </a:solidFill>
              <a:ln w="1588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algn="ctr">
                  <a:spcBef>
                    <a:spcPct val="50000"/>
                  </a:spcBef>
                  <a:buClr>
                    <a:schemeClr val="accent2"/>
                  </a:buClr>
                  <a:buFont typeface="Wingdings" panose="05000000000000000000" pitchFamily="2" charset="2"/>
                  <a:defRPr sz="2400" b="1" i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algn="ctr">
                  <a:spcBef>
                    <a:spcPct val="50000"/>
                  </a:spcBef>
                  <a:buClr>
                    <a:schemeClr val="accent2"/>
                  </a:buClr>
                  <a:buFont typeface="Wingdings" panose="05000000000000000000" pitchFamily="2" charset="2"/>
                  <a:defRPr sz="2400" b="1" i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algn="ctr">
                  <a:spcBef>
                    <a:spcPct val="50000"/>
                  </a:spcBef>
                  <a:buClr>
                    <a:schemeClr val="accent2"/>
                  </a:buClr>
                  <a:buFont typeface="Wingdings" panose="05000000000000000000" pitchFamily="2" charset="2"/>
                  <a:defRPr sz="2400" b="1" i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algn="ctr">
                  <a:spcBef>
                    <a:spcPct val="50000"/>
                  </a:spcBef>
                  <a:buClr>
                    <a:schemeClr val="accent2"/>
                  </a:buClr>
                  <a:buFont typeface="Wingdings" panose="05000000000000000000" pitchFamily="2" charset="2"/>
                  <a:defRPr sz="2400" b="1" i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algn="ctr">
                  <a:spcBef>
                    <a:spcPct val="50000"/>
                  </a:spcBef>
                  <a:buClr>
                    <a:schemeClr val="accent2"/>
                  </a:buClr>
                  <a:buFont typeface="Wingdings" panose="05000000000000000000" pitchFamily="2" charset="2"/>
                  <a:defRPr sz="2400" b="1" i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defRPr sz="2400" b="1" i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defRPr sz="2400" b="1" i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defRPr sz="2400" b="1" i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defRPr sz="2400" b="1" i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defRPr/>
                </a:pPr>
                <a:endParaRPr lang="en-US" altLang="en-US"/>
              </a:p>
            </p:txBody>
          </p:sp>
          <p:sp>
            <p:nvSpPr>
              <p:cNvPr id="511" name="Rectangle 31">
                <a:extLst>
                  <a:ext uri="{FF2B5EF4-FFF2-40B4-BE49-F238E27FC236}">
                    <a16:creationId xmlns:a16="http://schemas.microsoft.com/office/drawing/2014/main" id="{FCA614EA-A831-4E62-B3B2-823CAEB78B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31" y="4196"/>
                <a:ext cx="14" cy="2"/>
              </a:xfrm>
              <a:prstGeom prst="rect">
                <a:avLst/>
              </a:prstGeom>
              <a:solidFill>
                <a:srgbClr val="FFFFFF"/>
              </a:solidFill>
              <a:ln w="1588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algn="ctr">
                  <a:spcBef>
                    <a:spcPct val="50000"/>
                  </a:spcBef>
                  <a:buClr>
                    <a:schemeClr val="accent2"/>
                  </a:buClr>
                  <a:buFont typeface="Wingdings" panose="05000000000000000000" pitchFamily="2" charset="2"/>
                  <a:defRPr sz="2400" b="1" i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algn="ctr">
                  <a:spcBef>
                    <a:spcPct val="50000"/>
                  </a:spcBef>
                  <a:buClr>
                    <a:schemeClr val="accent2"/>
                  </a:buClr>
                  <a:buFont typeface="Wingdings" panose="05000000000000000000" pitchFamily="2" charset="2"/>
                  <a:defRPr sz="2400" b="1" i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algn="ctr">
                  <a:spcBef>
                    <a:spcPct val="50000"/>
                  </a:spcBef>
                  <a:buClr>
                    <a:schemeClr val="accent2"/>
                  </a:buClr>
                  <a:buFont typeface="Wingdings" panose="05000000000000000000" pitchFamily="2" charset="2"/>
                  <a:defRPr sz="2400" b="1" i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algn="ctr">
                  <a:spcBef>
                    <a:spcPct val="50000"/>
                  </a:spcBef>
                  <a:buClr>
                    <a:schemeClr val="accent2"/>
                  </a:buClr>
                  <a:buFont typeface="Wingdings" panose="05000000000000000000" pitchFamily="2" charset="2"/>
                  <a:defRPr sz="2400" b="1" i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algn="ctr">
                  <a:spcBef>
                    <a:spcPct val="50000"/>
                  </a:spcBef>
                  <a:buClr>
                    <a:schemeClr val="accent2"/>
                  </a:buClr>
                  <a:buFont typeface="Wingdings" panose="05000000000000000000" pitchFamily="2" charset="2"/>
                  <a:defRPr sz="2400" b="1" i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defRPr sz="2400" b="1" i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defRPr sz="2400" b="1" i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defRPr sz="2400" b="1" i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defRPr sz="2400" b="1" i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defRPr/>
                </a:pPr>
                <a:endParaRPr lang="en-US" altLang="en-US"/>
              </a:p>
            </p:txBody>
          </p:sp>
          <p:sp>
            <p:nvSpPr>
              <p:cNvPr id="512" name="Freeform 32">
                <a:extLst>
                  <a:ext uri="{FF2B5EF4-FFF2-40B4-BE49-F238E27FC236}">
                    <a16:creationId xmlns:a16="http://schemas.microsoft.com/office/drawing/2014/main" id="{C8717507-5B4B-4E8D-8143-045F45680B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24" y="4165"/>
                <a:ext cx="30" cy="1"/>
              </a:xfrm>
              <a:custGeom>
                <a:avLst/>
                <a:gdLst>
                  <a:gd name="T0" fmla="*/ 0 w 61"/>
                  <a:gd name="T1" fmla="*/ 0 h 3"/>
                  <a:gd name="T2" fmla="*/ 0 w 61"/>
                  <a:gd name="T3" fmla="*/ 0 h 3"/>
                  <a:gd name="T4" fmla="*/ 0 w 61"/>
                  <a:gd name="T5" fmla="*/ 0 h 3"/>
                  <a:gd name="T6" fmla="*/ 0 w 61"/>
                  <a:gd name="T7" fmla="*/ 0 h 3"/>
                  <a:gd name="T8" fmla="*/ 0 w 61"/>
                  <a:gd name="T9" fmla="*/ 0 h 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1" h="3">
                    <a:moveTo>
                      <a:pt x="0" y="3"/>
                    </a:moveTo>
                    <a:lnTo>
                      <a:pt x="61" y="3"/>
                    </a:lnTo>
                    <a:lnTo>
                      <a:pt x="56" y="0"/>
                    </a:lnTo>
                    <a:lnTo>
                      <a:pt x="0" y="0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FFFFFF"/>
              </a:solidFill>
              <a:ln w="1588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3" name="Freeform 33">
                <a:extLst>
                  <a:ext uri="{FF2B5EF4-FFF2-40B4-BE49-F238E27FC236}">
                    <a16:creationId xmlns:a16="http://schemas.microsoft.com/office/drawing/2014/main" id="{7BDD3A68-B462-4896-B390-91E4921911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24" y="4169"/>
                <a:ext cx="32" cy="2"/>
              </a:xfrm>
              <a:custGeom>
                <a:avLst/>
                <a:gdLst>
                  <a:gd name="T0" fmla="*/ 0 w 64"/>
                  <a:gd name="T1" fmla="*/ 0 h 4"/>
                  <a:gd name="T2" fmla="*/ 0 w 64"/>
                  <a:gd name="T3" fmla="*/ 1 h 4"/>
                  <a:gd name="T4" fmla="*/ 1 w 64"/>
                  <a:gd name="T5" fmla="*/ 1 h 4"/>
                  <a:gd name="T6" fmla="*/ 1 w 64"/>
                  <a:gd name="T7" fmla="*/ 0 h 4"/>
                  <a:gd name="T8" fmla="*/ 0 w 64"/>
                  <a:gd name="T9" fmla="*/ 0 h 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4" h="4">
                    <a:moveTo>
                      <a:pt x="0" y="0"/>
                    </a:moveTo>
                    <a:lnTo>
                      <a:pt x="0" y="4"/>
                    </a:lnTo>
                    <a:lnTo>
                      <a:pt x="64" y="4"/>
                    </a:lnTo>
                    <a:lnTo>
                      <a:pt x="63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1588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4" name="Freeform 34">
                <a:extLst>
                  <a:ext uri="{FF2B5EF4-FFF2-40B4-BE49-F238E27FC236}">
                    <a16:creationId xmlns:a16="http://schemas.microsoft.com/office/drawing/2014/main" id="{AEE265CD-74D4-4DAE-8027-06C40B0EE7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31" y="4177"/>
                <a:ext cx="28" cy="1"/>
              </a:xfrm>
              <a:custGeom>
                <a:avLst/>
                <a:gdLst>
                  <a:gd name="T0" fmla="*/ 0 w 57"/>
                  <a:gd name="T1" fmla="*/ 0 h 1"/>
                  <a:gd name="T2" fmla="*/ 0 w 57"/>
                  <a:gd name="T3" fmla="*/ 0 h 1"/>
                  <a:gd name="T4" fmla="*/ 0 w 57"/>
                  <a:gd name="T5" fmla="*/ 0 h 1"/>
                  <a:gd name="T6" fmla="*/ 0 w 57"/>
                  <a:gd name="T7" fmla="*/ 0 h 1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57" h="1">
                    <a:moveTo>
                      <a:pt x="0" y="0"/>
                    </a:moveTo>
                    <a:lnTo>
                      <a:pt x="57" y="0"/>
                    </a:lnTo>
                    <a:lnTo>
                      <a:pt x="53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1588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5" name="Freeform 35">
                <a:extLst>
                  <a:ext uri="{FF2B5EF4-FFF2-40B4-BE49-F238E27FC236}">
                    <a16:creationId xmlns:a16="http://schemas.microsoft.com/office/drawing/2014/main" id="{23DA309F-179E-4633-894F-71C150752A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31" y="4182"/>
                <a:ext cx="61" cy="2"/>
              </a:xfrm>
              <a:custGeom>
                <a:avLst/>
                <a:gdLst>
                  <a:gd name="T0" fmla="*/ 0 w 123"/>
                  <a:gd name="T1" fmla="*/ 0 h 4"/>
                  <a:gd name="T2" fmla="*/ 0 w 123"/>
                  <a:gd name="T3" fmla="*/ 0 h 4"/>
                  <a:gd name="T4" fmla="*/ 0 w 123"/>
                  <a:gd name="T5" fmla="*/ 1 h 4"/>
                  <a:gd name="T6" fmla="*/ 0 w 123"/>
                  <a:gd name="T7" fmla="*/ 0 h 4"/>
                  <a:gd name="T8" fmla="*/ 0 w 123"/>
                  <a:gd name="T9" fmla="*/ 0 h 4"/>
                  <a:gd name="T10" fmla="*/ 0 w 123"/>
                  <a:gd name="T11" fmla="*/ 1 h 4"/>
                  <a:gd name="T12" fmla="*/ 0 w 123"/>
                  <a:gd name="T13" fmla="*/ 1 h 4"/>
                  <a:gd name="T14" fmla="*/ 0 w 123"/>
                  <a:gd name="T15" fmla="*/ 0 h 4"/>
                  <a:gd name="T16" fmla="*/ 0 w 123"/>
                  <a:gd name="T17" fmla="*/ 1 h 4"/>
                  <a:gd name="T18" fmla="*/ 0 w 123"/>
                  <a:gd name="T19" fmla="*/ 1 h 4"/>
                  <a:gd name="T20" fmla="*/ 0 w 123"/>
                  <a:gd name="T21" fmla="*/ 0 h 4"/>
                  <a:gd name="T22" fmla="*/ 0 w 123"/>
                  <a:gd name="T23" fmla="*/ 1 h 4"/>
                  <a:gd name="T24" fmla="*/ 0 w 123"/>
                  <a:gd name="T25" fmla="*/ 1 h 4"/>
                  <a:gd name="T26" fmla="*/ 0 w 123"/>
                  <a:gd name="T27" fmla="*/ 0 h 4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123" h="4">
                    <a:moveTo>
                      <a:pt x="0" y="0"/>
                    </a:moveTo>
                    <a:lnTo>
                      <a:pt x="59" y="0"/>
                    </a:lnTo>
                    <a:lnTo>
                      <a:pt x="61" y="4"/>
                    </a:lnTo>
                    <a:lnTo>
                      <a:pt x="66" y="0"/>
                    </a:lnTo>
                    <a:lnTo>
                      <a:pt x="123" y="0"/>
                    </a:lnTo>
                    <a:lnTo>
                      <a:pt x="123" y="4"/>
                    </a:lnTo>
                    <a:lnTo>
                      <a:pt x="87" y="4"/>
                    </a:lnTo>
                    <a:lnTo>
                      <a:pt x="87" y="0"/>
                    </a:lnTo>
                    <a:lnTo>
                      <a:pt x="83" y="4"/>
                    </a:lnTo>
                    <a:lnTo>
                      <a:pt x="40" y="4"/>
                    </a:lnTo>
                    <a:lnTo>
                      <a:pt x="38" y="0"/>
                    </a:lnTo>
                    <a:lnTo>
                      <a:pt x="38" y="4"/>
                    </a:lnTo>
                    <a:lnTo>
                      <a:pt x="0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1588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6" name="Rectangle 36">
                <a:extLst>
                  <a:ext uri="{FF2B5EF4-FFF2-40B4-BE49-F238E27FC236}">
                    <a16:creationId xmlns:a16="http://schemas.microsoft.com/office/drawing/2014/main" id="{EF0F66E7-7E2F-4C82-B1A0-8C5BCB70EE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31" y="4190"/>
                <a:ext cx="19" cy="1"/>
              </a:xfrm>
              <a:prstGeom prst="rect">
                <a:avLst/>
              </a:prstGeom>
              <a:solidFill>
                <a:srgbClr val="FFFFFF"/>
              </a:solidFill>
              <a:ln w="1588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algn="ctr">
                  <a:spcBef>
                    <a:spcPct val="50000"/>
                  </a:spcBef>
                  <a:buClr>
                    <a:schemeClr val="accent2"/>
                  </a:buClr>
                  <a:buFont typeface="Wingdings" panose="05000000000000000000" pitchFamily="2" charset="2"/>
                  <a:defRPr sz="2400" b="1" i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algn="ctr">
                  <a:spcBef>
                    <a:spcPct val="50000"/>
                  </a:spcBef>
                  <a:buClr>
                    <a:schemeClr val="accent2"/>
                  </a:buClr>
                  <a:buFont typeface="Wingdings" panose="05000000000000000000" pitchFamily="2" charset="2"/>
                  <a:defRPr sz="2400" b="1" i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algn="ctr">
                  <a:spcBef>
                    <a:spcPct val="50000"/>
                  </a:spcBef>
                  <a:buClr>
                    <a:schemeClr val="accent2"/>
                  </a:buClr>
                  <a:buFont typeface="Wingdings" panose="05000000000000000000" pitchFamily="2" charset="2"/>
                  <a:defRPr sz="2400" b="1" i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algn="ctr">
                  <a:spcBef>
                    <a:spcPct val="50000"/>
                  </a:spcBef>
                  <a:buClr>
                    <a:schemeClr val="accent2"/>
                  </a:buClr>
                  <a:buFont typeface="Wingdings" panose="05000000000000000000" pitchFamily="2" charset="2"/>
                  <a:defRPr sz="2400" b="1" i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algn="ctr">
                  <a:spcBef>
                    <a:spcPct val="50000"/>
                  </a:spcBef>
                  <a:buClr>
                    <a:schemeClr val="accent2"/>
                  </a:buClr>
                  <a:buFont typeface="Wingdings" panose="05000000000000000000" pitchFamily="2" charset="2"/>
                  <a:defRPr sz="2400" b="1" i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defRPr sz="2400" b="1" i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defRPr sz="2400" b="1" i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defRPr sz="2400" b="1" i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defRPr sz="2400" b="1" i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defRPr/>
                </a:pPr>
                <a:endParaRPr lang="en-US" altLang="en-US"/>
              </a:p>
            </p:txBody>
          </p:sp>
          <p:sp>
            <p:nvSpPr>
              <p:cNvPr id="517" name="Rectangle 37">
                <a:extLst>
                  <a:ext uri="{FF2B5EF4-FFF2-40B4-BE49-F238E27FC236}">
                    <a16:creationId xmlns:a16="http://schemas.microsoft.com/office/drawing/2014/main" id="{9FEFCE35-06C7-4482-83D1-3CEB7FC984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31" y="4196"/>
                <a:ext cx="19" cy="2"/>
              </a:xfrm>
              <a:prstGeom prst="rect">
                <a:avLst/>
              </a:prstGeom>
              <a:solidFill>
                <a:srgbClr val="FFFFFF"/>
              </a:solidFill>
              <a:ln w="1588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algn="ctr">
                  <a:spcBef>
                    <a:spcPct val="50000"/>
                  </a:spcBef>
                  <a:buClr>
                    <a:schemeClr val="accent2"/>
                  </a:buClr>
                  <a:buFont typeface="Wingdings" panose="05000000000000000000" pitchFamily="2" charset="2"/>
                  <a:defRPr sz="2400" b="1" i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algn="ctr">
                  <a:spcBef>
                    <a:spcPct val="50000"/>
                  </a:spcBef>
                  <a:buClr>
                    <a:schemeClr val="accent2"/>
                  </a:buClr>
                  <a:buFont typeface="Wingdings" panose="05000000000000000000" pitchFamily="2" charset="2"/>
                  <a:defRPr sz="2400" b="1" i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algn="ctr">
                  <a:spcBef>
                    <a:spcPct val="50000"/>
                  </a:spcBef>
                  <a:buClr>
                    <a:schemeClr val="accent2"/>
                  </a:buClr>
                  <a:buFont typeface="Wingdings" panose="05000000000000000000" pitchFamily="2" charset="2"/>
                  <a:defRPr sz="2400" b="1" i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algn="ctr">
                  <a:spcBef>
                    <a:spcPct val="50000"/>
                  </a:spcBef>
                  <a:buClr>
                    <a:schemeClr val="accent2"/>
                  </a:buClr>
                  <a:buFont typeface="Wingdings" panose="05000000000000000000" pitchFamily="2" charset="2"/>
                  <a:defRPr sz="2400" b="1" i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algn="ctr">
                  <a:spcBef>
                    <a:spcPct val="50000"/>
                  </a:spcBef>
                  <a:buClr>
                    <a:schemeClr val="accent2"/>
                  </a:buClr>
                  <a:buFont typeface="Wingdings" panose="05000000000000000000" pitchFamily="2" charset="2"/>
                  <a:defRPr sz="2400" b="1" i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defRPr sz="2400" b="1" i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defRPr sz="2400" b="1" i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defRPr sz="2400" b="1" i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defRPr sz="2400" b="1" i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defRPr/>
                </a:pPr>
                <a:endParaRPr lang="en-US" altLang="en-US"/>
              </a:p>
            </p:txBody>
          </p:sp>
          <p:sp>
            <p:nvSpPr>
              <p:cNvPr id="518" name="Rectangle 38">
                <a:extLst>
                  <a:ext uri="{FF2B5EF4-FFF2-40B4-BE49-F238E27FC236}">
                    <a16:creationId xmlns:a16="http://schemas.microsoft.com/office/drawing/2014/main" id="{140AF250-A378-486C-A076-F58BFF5750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24" y="4202"/>
                <a:ext cx="26" cy="1"/>
              </a:xfrm>
              <a:prstGeom prst="rect">
                <a:avLst/>
              </a:prstGeom>
              <a:solidFill>
                <a:srgbClr val="FFFFFF"/>
              </a:solidFill>
              <a:ln w="1588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algn="ctr">
                  <a:spcBef>
                    <a:spcPct val="50000"/>
                  </a:spcBef>
                  <a:buClr>
                    <a:schemeClr val="accent2"/>
                  </a:buClr>
                  <a:buFont typeface="Wingdings" panose="05000000000000000000" pitchFamily="2" charset="2"/>
                  <a:defRPr sz="2400" b="1" i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algn="ctr">
                  <a:spcBef>
                    <a:spcPct val="50000"/>
                  </a:spcBef>
                  <a:buClr>
                    <a:schemeClr val="accent2"/>
                  </a:buClr>
                  <a:buFont typeface="Wingdings" panose="05000000000000000000" pitchFamily="2" charset="2"/>
                  <a:defRPr sz="2400" b="1" i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algn="ctr">
                  <a:spcBef>
                    <a:spcPct val="50000"/>
                  </a:spcBef>
                  <a:buClr>
                    <a:schemeClr val="accent2"/>
                  </a:buClr>
                  <a:buFont typeface="Wingdings" panose="05000000000000000000" pitchFamily="2" charset="2"/>
                  <a:defRPr sz="2400" b="1" i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algn="ctr">
                  <a:spcBef>
                    <a:spcPct val="50000"/>
                  </a:spcBef>
                  <a:buClr>
                    <a:schemeClr val="accent2"/>
                  </a:buClr>
                  <a:buFont typeface="Wingdings" panose="05000000000000000000" pitchFamily="2" charset="2"/>
                  <a:defRPr sz="2400" b="1" i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algn="ctr">
                  <a:spcBef>
                    <a:spcPct val="50000"/>
                  </a:spcBef>
                  <a:buClr>
                    <a:schemeClr val="accent2"/>
                  </a:buClr>
                  <a:buFont typeface="Wingdings" panose="05000000000000000000" pitchFamily="2" charset="2"/>
                  <a:defRPr sz="2400" b="1" i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defRPr sz="2400" b="1" i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defRPr sz="2400" b="1" i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defRPr sz="2400" b="1" i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defRPr sz="2400" b="1" i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defRPr/>
                </a:pPr>
                <a:endParaRPr lang="en-US" altLang="en-US"/>
              </a:p>
            </p:txBody>
          </p:sp>
          <p:sp>
            <p:nvSpPr>
              <p:cNvPr id="519" name="Rectangle 39">
                <a:extLst>
                  <a:ext uri="{FF2B5EF4-FFF2-40B4-BE49-F238E27FC236}">
                    <a16:creationId xmlns:a16="http://schemas.microsoft.com/office/drawing/2014/main" id="{80C67D62-BFC9-4BBB-A842-A84944936A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24" y="4208"/>
                <a:ext cx="26" cy="1"/>
              </a:xfrm>
              <a:prstGeom prst="rect">
                <a:avLst/>
              </a:prstGeom>
              <a:solidFill>
                <a:srgbClr val="FFFFFF"/>
              </a:solidFill>
              <a:ln w="1588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algn="ctr">
                  <a:spcBef>
                    <a:spcPct val="50000"/>
                  </a:spcBef>
                  <a:buClr>
                    <a:schemeClr val="accent2"/>
                  </a:buClr>
                  <a:buFont typeface="Wingdings" panose="05000000000000000000" pitchFamily="2" charset="2"/>
                  <a:defRPr sz="2400" b="1" i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algn="ctr">
                  <a:spcBef>
                    <a:spcPct val="50000"/>
                  </a:spcBef>
                  <a:buClr>
                    <a:schemeClr val="accent2"/>
                  </a:buClr>
                  <a:buFont typeface="Wingdings" panose="05000000000000000000" pitchFamily="2" charset="2"/>
                  <a:defRPr sz="2400" b="1" i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algn="ctr">
                  <a:spcBef>
                    <a:spcPct val="50000"/>
                  </a:spcBef>
                  <a:buClr>
                    <a:schemeClr val="accent2"/>
                  </a:buClr>
                  <a:buFont typeface="Wingdings" panose="05000000000000000000" pitchFamily="2" charset="2"/>
                  <a:defRPr sz="2400" b="1" i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algn="ctr">
                  <a:spcBef>
                    <a:spcPct val="50000"/>
                  </a:spcBef>
                  <a:buClr>
                    <a:schemeClr val="accent2"/>
                  </a:buClr>
                  <a:buFont typeface="Wingdings" panose="05000000000000000000" pitchFamily="2" charset="2"/>
                  <a:defRPr sz="2400" b="1" i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algn="ctr">
                  <a:spcBef>
                    <a:spcPct val="50000"/>
                  </a:spcBef>
                  <a:buClr>
                    <a:schemeClr val="accent2"/>
                  </a:buClr>
                  <a:buFont typeface="Wingdings" panose="05000000000000000000" pitchFamily="2" charset="2"/>
                  <a:defRPr sz="2400" b="1" i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defRPr sz="2400" b="1" i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defRPr sz="2400" b="1" i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defRPr sz="2400" b="1" i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defRPr sz="2400" b="1" i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defRPr/>
                </a:pPr>
                <a:endParaRPr lang="en-US" altLang="en-US"/>
              </a:p>
            </p:txBody>
          </p:sp>
          <p:sp>
            <p:nvSpPr>
              <p:cNvPr id="520" name="Rectangle 40">
                <a:extLst>
                  <a:ext uri="{FF2B5EF4-FFF2-40B4-BE49-F238E27FC236}">
                    <a16:creationId xmlns:a16="http://schemas.microsoft.com/office/drawing/2014/main" id="{F01A549D-0D5F-4736-A8A2-373E396A56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75" y="4190"/>
                <a:ext cx="17" cy="1"/>
              </a:xfrm>
              <a:prstGeom prst="rect">
                <a:avLst/>
              </a:prstGeom>
              <a:solidFill>
                <a:srgbClr val="FFFFFF"/>
              </a:solidFill>
              <a:ln w="1588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algn="ctr">
                  <a:spcBef>
                    <a:spcPct val="50000"/>
                  </a:spcBef>
                  <a:buClr>
                    <a:schemeClr val="accent2"/>
                  </a:buClr>
                  <a:buFont typeface="Wingdings" panose="05000000000000000000" pitchFamily="2" charset="2"/>
                  <a:defRPr sz="2400" b="1" i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algn="ctr">
                  <a:spcBef>
                    <a:spcPct val="50000"/>
                  </a:spcBef>
                  <a:buClr>
                    <a:schemeClr val="accent2"/>
                  </a:buClr>
                  <a:buFont typeface="Wingdings" panose="05000000000000000000" pitchFamily="2" charset="2"/>
                  <a:defRPr sz="2400" b="1" i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algn="ctr">
                  <a:spcBef>
                    <a:spcPct val="50000"/>
                  </a:spcBef>
                  <a:buClr>
                    <a:schemeClr val="accent2"/>
                  </a:buClr>
                  <a:buFont typeface="Wingdings" panose="05000000000000000000" pitchFamily="2" charset="2"/>
                  <a:defRPr sz="2400" b="1" i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algn="ctr">
                  <a:spcBef>
                    <a:spcPct val="50000"/>
                  </a:spcBef>
                  <a:buClr>
                    <a:schemeClr val="accent2"/>
                  </a:buClr>
                  <a:buFont typeface="Wingdings" panose="05000000000000000000" pitchFamily="2" charset="2"/>
                  <a:defRPr sz="2400" b="1" i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algn="ctr">
                  <a:spcBef>
                    <a:spcPct val="50000"/>
                  </a:spcBef>
                  <a:buClr>
                    <a:schemeClr val="accent2"/>
                  </a:buClr>
                  <a:buFont typeface="Wingdings" panose="05000000000000000000" pitchFamily="2" charset="2"/>
                  <a:defRPr sz="2400" b="1" i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defRPr sz="2400" b="1" i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defRPr sz="2400" b="1" i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defRPr sz="2400" b="1" i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defRPr sz="2400" b="1" i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defRPr/>
                </a:pPr>
                <a:endParaRPr lang="en-US" altLang="en-US"/>
              </a:p>
            </p:txBody>
          </p:sp>
          <p:sp>
            <p:nvSpPr>
              <p:cNvPr id="521" name="Rectangle 41">
                <a:extLst>
                  <a:ext uri="{FF2B5EF4-FFF2-40B4-BE49-F238E27FC236}">
                    <a16:creationId xmlns:a16="http://schemas.microsoft.com/office/drawing/2014/main" id="{28D7E70A-E46B-4729-8F54-0AE6DC2263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75" y="4196"/>
                <a:ext cx="17" cy="2"/>
              </a:xfrm>
              <a:prstGeom prst="rect">
                <a:avLst/>
              </a:prstGeom>
              <a:solidFill>
                <a:srgbClr val="FFFFFF"/>
              </a:solidFill>
              <a:ln w="1588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algn="ctr">
                  <a:spcBef>
                    <a:spcPct val="50000"/>
                  </a:spcBef>
                  <a:buClr>
                    <a:schemeClr val="accent2"/>
                  </a:buClr>
                  <a:buFont typeface="Wingdings" panose="05000000000000000000" pitchFamily="2" charset="2"/>
                  <a:defRPr sz="2400" b="1" i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algn="ctr">
                  <a:spcBef>
                    <a:spcPct val="50000"/>
                  </a:spcBef>
                  <a:buClr>
                    <a:schemeClr val="accent2"/>
                  </a:buClr>
                  <a:buFont typeface="Wingdings" panose="05000000000000000000" pitchFamily="2" charset="2"/>
                  <a:defRPr sz="2400" b="1" i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algn="ctr">
                  <a:spcBef>
                    <a:spcPct val="50000"/>
                  </a:spcBef>
                  <a:buClr>
                    <a:schemeClr val="accent2"/>
                  </a:buClr>
                  <a:buFont typeface="Wingdings" panose="05000000000000000000" pitchFamily="2" charset="2"/>
                  <a:defRPr sz="2400" b="1" i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algn="ctr">
                  <a:spcBef>
                    <a:spcPct val="50000"/>
                  </a:spcBef>
                  <a:buClr>
                    <a:schemeClr val="accent2"/>
                  </a:buClr>
                  <a:buFont typeface="Wingdings" panose="05000000000000000000" pitchFamily="2" charset="2"/>
                  <a:defRPr sz="2400" b="1" i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algn="ctr">
                  <a:spcBef>
                    <a:spcPct val="50000"/>
                  </a:spcBef>
                  <a:buClr>
                    <a:schemeClr val="accent2"/>
                  </a:buClr>
                  <a:buFont typeface="Wingdings" panose="05000000000000000000" pitchFamily="2" charset="2"/>
                  <a:defRPr sz="2400" b="1" i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defRPr sz="2400" b="1" i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defRPr sz="2400" b="1" i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defRPr sz="2400" b="1" i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defRPr sz="2400" b="1" i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defRPr/>
                </a:pPr>
                <a:endParaRPr lang="en-US" altLang="en-US"/>
              </a:p>
            </p:txBody>
          </p:sp>
          <p:sp>
            <p:nvSpPr>
              <p:cNvPr id="522" name="Rectangle 42">
                <a:extLst>
                  <a:ext uri="{FF2B5EF4-FFF2-40B4-BE49-F238E27FC236}">
                    <a16:creationId xmlns:a16="http://schemas.microsoft.com/office/drawing/2014/main" id="{D9FF3EA7-FC8F-431B-AF14-2F472F4100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75" y="4202"/>
                <a:ext cx="25" cy="1"/>
              </a:xfrm>
              <a:prstGeom prst="rect">
                <a:avLst/>
              </a:prstGeom>
              <a:solidFill>
                <a:srgbClr val="FFFFFF"/>
              </a:solidFill>
              <a:ln w="1588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algn="ctr">
                  <a:spcBef>
                    <a:spcPct val="50000"/>
                  </a:spcBef>
                  <a:buClr>
                    <a:schemeClr val="accent2"/>
                  </a:buClr>
                  <a:buFont typeface="Wingdings" panose="05000000000000000000" pitchFamily="2" charset="2"/>
                  <a:defRPr sz="2400" b="1" i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algn="ctr">
                  <a:spcBef>
                    <a:spcPct val="50000"/>
                  </a:spcBef>
                  <a:buClr>
                    <a:schemeClr val="accent2"/>
                  </a:buClr>
                  <a:buFont typeface="Wingdings" panose="05000000000000000000" pitchFamily="2" charset="2"/>
                  <a:defRPr sz="2400" b="1" i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algn="ctr">
                  <a:spcBef>
                    <a:spcPct val="50000"/>
                  </a:spcBef>
                  <a:buClr>
                    <a:schemeClr val="accent2"/>
                  </a:buClr>
                  <a:buFont typeface="Wingdings" panose="05000000000000000000" pitchFamily="2" charset="2"/>
                  <a:defRPr sz="2400" b="1" i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algn="ctr">
                  <a:spcBef>
                    <a:spcPct val="50000"/>
                  </a:spcBef>
                  <a:buClr>
                    <a:schemeClr val="accent2"/>
                  </a:buClr>
                  <a:buFont typeface="Wingdings" panose="05000000000000000000" pitchFamily="2" charset="2"/>
                  <a:defRPr sz="2400" b="1" i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algn="ctr">
                  <a:spcBef>
                    <a:spcPct val="50000"/>
                  </a:spcBef>
                  <a:buClr>
                    <a:schemeClr val="accent2"/>
                  </a:buClr>
                  <a:buFont typeface="Wingdings" panose="05000000000000000000" pitchFamily="2" charset="2"/>
                  <a:defRPr sz="2400" b="1" i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defRPr sz="2400" b="1" i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defRPr sz="2400" b="1" i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defRPr sz="2400" b="1" i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defRPr sz="2400" b="1" i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defRPr/>
                </a:pPr>
                <a:endParaRPr lang="en-US" altLang="en-US"/>
              </a:p>
            </p:txBody>
          </p:sp>
          <p:sp>
            <p:nvSpPr>
              <p:cNvPr id="523" name="Rectangle 43">
                <a:extLst>
                  <a:ext uri="{FF2B5EF4-FFF2-40B4-BE49-F238E27FC236}">
                    <a16:creationId xmlns:a16="http://schemas.microsoft.com/office/drawing/2014/main" id="{A8C9F33A-1564-4FCD-B601-1D7BC4AC4C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75" y="4208"/>
                <a:ext cx="25" cy="1"/>
              </a:xfrm>
              <a:prstGeom prst="rect">
                <a:avLst/>
              </a:prstGeom>
              <a:solidFill>
                <a:srgbClr val="FFFFFF"/>
              </a:solidFill>
              <a:ln w="1588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algn="ctr">
                  <a:spcBef>
                    <a:spcPct val="50000"/>
                  </a:spcBef>
                  <a:buClr>
                    <a:schemeClr val="accent2"/>
                  </a:buClr>
                  <a:buFont typeface="Wingdings" panose="05000000000000000000" pitchFamily="2" charset="2"/>
                  <a:defRPr sz="2400" b="1" i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algn="ctr">
                  <a:spcBef>
                    <a:spcPct val="50000"/>
                  </a:spcBef>
                  <a:buClr>
                    <a:schemeClr val="accent2"/>
                  </a:buClr>
                  <a:buFont typeface="Wingdings" panose="05000000000000000000" pitchFamily="2" charset="2"/>
                  <a:defRPr sz="2400" b="1" i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algn="ctr">
                  <a:spcBef>
                    <a:spcPct val="50000"/>
                  </a:spcBef>
                  <a:buClr>
                    <a:schemeClr val="accent2"/>
                  </a:buClr>
                  <a:buFont typeface="Wingdings" panose="05000000000000000000" pitchFamily="2" charset="2"/>
                  <a:defRPr sz="2400" b="1" i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algn="ctr">
                  <a:spcBef>
                    <a:spcPct val="50000"/>
                  </a:spcBef>
                  <a:buClr>
                    <a:schemeClr val="accent2"/>
                  </a:buClr>
                  <a:buFont typeface="Wingdings" panose="05000000000000000000" pitchFamily="2" charset="2"/>
                  <a:defRPr sz="2400" b="1" i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algn="ctr">
                  <a:spcBef>
                    <a:spcPct val="50000"/>
                  </a:spcBef>
                  <a:buClr>
                    <a:schemeClr val="accent2"/>
                  </a:buClr>
                  <a:buFont typeface="Wingdings" panose="05000000000000000000" pitchFamily="2" charset="2"/>
                  <a:defRPr sz="2400" b="1" i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defRPr sz="2400" b="1" i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defRPr sz="2400" b="1" i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defRPr sz="2400" b="1" i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defRPr sz="2400" b="1" i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defRPr/>
                </a:pPr>
                <a:endParaRPr lang="en-US" altLang="en-US"/>
              </a:p>
            </p:txBody>
          </p:sp>
          <p:sp>
            <p:nvSpPr>
              <p:cNvPr id="524" name="Freeform 44">
                <a:extLst>
                  <a:ext uri="{FF2B5EF4-FFF2-40B4-BE49-F238E27FC236}">
                    <a16:creationId xmlns:a16="http://schemas.microsoft.com/office/drawing/2014/main" id="{648E4D39-BDD7-4613-8BEF-178AC4C798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72" y="4165"/>
                <a:ext cx="28" cy="1"/>
              </a:xfrm>
              <a:custGeom>
                <a:avLst/>
                <a:gdLst>
                  <a:gd name="T0" fmla="*/ 1 w 56"/>
                  <a:gd name="T1" fmla="*/ 0 h 3"/>
                  <a:gd name="T2" fmla="*/ 0 w 56"/>
                  <a:gd name="T3" fmla="*/ 0 h 3"/>
                  <a:gd name="T4" fmla="*/ 1 w 56"/>
                  <a:gd name="T5" fmla="*/ 0 h 3"/>
                  <a:gd name="T6" fmla="*/ 1 w 56"/>
                  <a:gd name="T7" fmla="*/ 0 h 3"/>
                  <a:gd name="T8" fmla="*/ 1 w 56"/>
                  <a:gd name="T9" fmla="*/ 0 h 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56" h="3">
                    <a:moveTo>
                      <a:pt x="56" y="3"/>
                    </a:moveTo>
                    <a:lnTo>
                      <a:pt x="0" y="3"/>
                    </a:lnTo>
                    <a:lnTo>
                      <a:pt x="1" y="0"/>
                    </a:lnTo>
                    <a:lnTo>
                      <a:pt x="56" y="0"/>
                    </a:lnTo>
                    <a:lnTo>
                      <a:pt x="56" y="3"/>
                    </a:lnTo>
                    <a:close/>
                  </a:path>
                </a:pathLst>
              </a:custGeom>
              <a:solidFill>
                <a:srgbClr val="FFFFFF"/>
              </a:solidFill>
              <a:ln w="1588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25" name="Freeform 45">
                <a:extLst>
                  <a:ext uri="{FF2B5EF4-FFF2-40B4-BE49-F238E27FC236}">
                    <a16:creationId xmlns:a16="http://schemas.microsoft.com/office/drawing/2014/main" id="{72F783A8-308F-4762-8B71-347B6AE055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68" y="4169"/>
                <a:ext cx="32" cy="2"/>
              </a:xfrm>
              <a:custGeom>
                <a:avLst/>
                <a:gdLst>
                  <a:gd name="T0" fmla="*/ 1 w 64"/>
                  <a:gd name="T1" fmla="*/ 0 h 4"/>
                  <a:gd name="T2" fmla="*/ 1 w 64"/>
                  <a:gd name="T3" fmla="*/ 1 h 4"/>
                  <a:gd name="T4" fmla="*/ 0 w 64"/>
                  <a:gd name="T5" fmla="*/ 1 h 4"/>
                  <a:gd name="T6" fmla="*/ 1 w 64"/>
                  <a:gd name="T7" fmla="*/ 0 h 4"/>
                  <a:gd name="T8" fmla="*/ 1 w 64"/>
                  <a:gd name="T9" fmla="*/ 0 h 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4" h="4">
                    <a:moveTo>
                      <a:pt x="64" y="0"/>
                    </a:moveTo>
                    <a:lnTo>
                      <a:pt x="64" y="4"/>
                    </a:lnTo>
                    <a:lnTo>
                      <a:pt x="0" y="4"/>
                    </a:lnTo>
                    <a:lnTo>
                      <a:pt x="3" y="0"/>
                    </a:lnTo>
                    <a:lnTo>
                      <a:pt x="64" y="0"/>
                    </a:lnTo>
                    <a:close/>
                  </a:path>
                </a:pathLst>
              </a:custGeom>
              <a:solidFill>
                <a:srgbClr val="FFFFFF"/>
              </a:solidFill>
              <a:ln w="1588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26" name="Freeform 46">
                <a:extLst>
                  <a:ext uri="{FF2B5EF4-FFF2-40B4-BE49-F238E27FC236}">
                    <a16:creationId xmlns:a16="http://schemas.microsoft.com/office/drawing/2014/main" id="{5209A7D2-42E9-4100-A09B-524442C74A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65" y="4177"/>
                <a:ext cx="27" cy="1"/>
              </a:xfrm>
              <a:custGeom>
                <a:avLst/>
                <a:gdLst>
                  <a:gd name="T0" fmla="*/ 0 w 55"/>
                  <a:gd name="T1" fmla="*/ 0 h 1"/>
                  <a:gd name="T2" fmla="*/ 0 w 55"/>
                  <a:gd name="T3" fmla="*/ 0 h 1"/>
                  <a:gd name="T4" fmla="*/ 0 w 55"/>
                  <a:gd name="T5" fmla="*/ 0 h 1"/>
                  <a:gd name="T6" fmla="*/ 0 w 55"/>
                  <a:gd name="T7" fmla="*/ 0 h 1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55" h="1">
                    <a:moveTo>
                      <a:pt x="55" y="0"/>
                    </a:moveTo>
                    <a:lnTo>
                      <a:pt x="0" y="0"/>
                    </a:lnTo>
                    <a:lnTo>
                      <a:pt x="4" y="0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/>
              </a:solidFill>
              <a:ln w="1588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27" name="Freeform 47">
                <a:extLst>
                  <a:ext uri="{FF2B5EF4-FFF2-40B4-BE49-F238E27FC236}">
                    <a16:creationId xmlns:a16="http://schemas.microsoft.com/office/drawing/2014/main" id="{E65EED5D-819D-48F2-A35E-CE447B7039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53" y="4190"/>
                <a:ext cx="19" cy="1"/>
              </a:xfrm>
              <a:custGeom>
                <a:avLst/>
                <a:gdLst>
                  <a:gd name="T0" fmla="*/ 0 w 38"/>
                  <a:gd name="T1" fmla="*/ 0 h 1"/>
                  <a:gd name="T2" fmla="*/ 1 w 38"/>
                  <a:gd name="T3" fmla="*/ 0 h 1"/>
                  <a:gd name="T4" fmla="*/ 1 w 38"/>
                  <a:gd name="T5" fmla="*/ 1 h 1"/>
                  <a:gd name="T6" fmla="*/ 1 w 38"/>
                  <a:gd name="T7" fmla="*/ 1 h 1"/>
                  <a:gd name="T8" fmla="*/ 0 w 38"/>
                  <a:gd name="T9" fmla="*/ 0 h 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8" h="1">
                    <a:moveTo>
                      <a:pt x="0" y="0"/>
                    </a:moveTo>
                    <a:lnTo>
                      <a:pt x="38" y="0"/>
                    </a:lnTo>
                    <a:lnTo>
                      <a:pt x="33" y="1"/>
                    </a:lnTo>
                    <a:lnTo>
                      <a:pt x="3" y="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1588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28" name="Freeform 48">
                <a:extLst>
                  <a:ext uri="{FF2B5EF4-FFF2-40B4-BE49-F238E27FC236}">
                    <a16:creationId xmlns:a16="http://schemas.microsoft.com/office/drawing/2014/main" id="{12883707-23CC-44FE-BF3D-79720E6955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56" y="4196"/>
                <a:ext cx="12" cy="2"/>
              </a:xfrm>
              <a:custGeom>
                <a:avLst/>
                <a:gdLst>
                  <a:gd name="T0" fmla="*/ 0 w 25"/>
                  <a:gd name="T1" fmla="*/ 0 h 5"/>
                  <a:gd name="T2" fmla="*/ 0 w 25"/>
                  <a:gd name="T3" fmla="*/ 0 h 5"/>
                  <a:gd name="T4" fmla="*/ 0 w 25"/>
                  <a:gd name="T5" fmla="*/ 0 h 5"/>
                  <a:gd name="T6" fmla="*/ 0 w 25"/>
                  <a:gd name="T7" fmla="*/ 0 h 5"/>
                  <a:gd name="T8" fmla="*/ 0 w 25"/>
                  <a:gd name="T9" fmla="*/ 0 h 5"/>
                  <a:gd name="T10" fmla="*/ 0 w 25"/>
                  <a:gd name="T11" fmla="*/ 0 h 5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5" h="5">
                    <a:moveTo>
                      <a:pt x="25" y="0"/>
                    </a:moveTo>
                    <a:lnTo>
                      <a:pt x="23" y="5"/>
                    </a:lnTo>
                    <a:lnTo>
                      <a:pt x="1" y="5"/>
                    </a:lnTo>
                    <a:lnTo>
                      <a:pt x="0" y="0"/>
                    </a:lnTo>
                    <a:lnTo>
                      <a:pt x="19" y="0"/>
                    </a:ln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FFFFFF"/>
              </a:solidFill>
              <a:ln w="1588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29" name="Freeform 49">
                <a:extLst>
                  <a:ext uri="{FF2B5EF4-FFF2-40B4-BE49-F238E27FC236}">
                    <a16:creationId xmlns:a16="http://schemas.microsoft.com/office/drawing/2014/main" id="{702A625E-B673-434E-B749-952CEB418E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57" y="4202"/>
                <a:ext cx="9" cy="1"/>
              </a:xfrm>
              <a:custGeom>
                <a:avLst/>
                <a:gdLst>
                  <a:gd name="T0" fmla="*/ 1 w 18"/>
                  <a:gd name="T1" fmla="*/ 0 h 2"/>
                  <a:gd name="T2" fmla="*/ 1 w 18"/>
                  <a:gd name="T3" fmla="*/ 1 h 2"/>
                  <a:gd name="T4" fmla="*/ 1 w 18"/>
                  <a:gd name="T5" fmla="*/ 1 h 2"/>
                  <a:gd name="T6" fmla="*/ 0 w 18"/>
                  <a:gd name="T7" fmla="*/ 0 h 2"/>
                  <a:gd name="T8" fmla="*/ 1 w 18"/>
                  <a:gd name="T9" fmla="*/ 0 h 2"/>
                  <a:gd name="T10" fmla="*/ 1 w 18"/>
                  <a:gd name="T11" fmla="*/ 0 h 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8" h="2">
                    <a:moveTo>
                      <a:pt x="18" y="0"/>
                    </a:moveTo>
                    <a:lnTo>
                      <a:pt x="15" y="2"/>
                    </a:lnTo>
                    <a:lnTo>
                      <a:pt x="4" y="2"/>
                    </a:lnTo>
                    <a:lnTo>
                      <a:pt x="0" y="0"/>
                    </a:lnTo>
                    <a:lnTo>
                      <a:pt x="9" y="0"/>
                    </a:lnTo>
                    <a:lnTo>
                      <a:pt x="18" y="0"/>
                    </a:lnTo>
                    <a:close/>
                  </a:path>
                </a:pathLst>
              </a:custGeom>
              <a:solidFill>
                <a:srgbClr val="FFFFFF"/>
              </a:solidFill>
              <a:ln w="1588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30" name="Freeform 50">
                <a:extLst>
                  <a:ext uri="{FF2B5EF4-FFF2-40B4-BE49-F238E27FC236}">
                    <a16:creationId xmlns:a16="http://schemas.microsoft.com/office/drawing/2014/main" id="{444BD8E8-1BF1-479F-ADF1-7998EFA2AF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61" y="4208"/>
                <a:ext cx="1" cy="1"/>
              </a:xfrm>
              <a:custGeom>
                <a:avLst/>
                <a:gdLst>
                  <a:gd name="T0" fmla="*/ 0 w 3"/>
                  <a:gd name="T1" fmla="*/ 0 h 3"/>
                  <a:gd name="T2" fmla="*/ 0 w 3"/>
                  <a:gd name="T3" fmla="*/ 0 h 3"/>
                  <a:gd name="T4" fmla="*/ 0 w 3"/>
                  <a:gd name="T5" fmla="*/ 0 h 3"/>
                  <a:gd name="T6" fmla="*/ 0 w 3"/>
                  <a:gd name="T7" fmla="*/ 0 h 3"/>
                  <a:gd name="T8" fmla="*/ 0 w 3"/>
                  <a:gd name="T9" fmla="*/ 0 h 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" h="3">
                    <a:moveTo>
                      <a:pt x="3" y="0"/>
                    </a:moveTo>
                    <a:lnTo>
                      <a:pt x="2" y="3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FFFFFF"/>
              </a:solidFill>
              <a:ln w="1588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31" name="Line 51">
                <a:extLst>
                  <a:ext uri="{FF2B5EF4-FFF2-40B4-BE49-F238E27FC236}">
                    <a16:creationId xmlns:a16="http://schemas.microsoft.com/office/drawing/2014/main" id="{20FFF02D-1F6E-4340-9D4F-6CD3C61B45B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580" y="3497"/>
                <a:ext cx="1" cy="683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32" name="Line 52">
                <a:extLst>
                  <a:ext uri="{FF2B5EF4-FFF2-40B4-BE49-F238E27FC236}">
                    <a16:creationId xmlns:a16="http://schemas.microsoft.com/office/drawing/2014/main" id="{F26E0674-22A6-40C3-AAAD-C413CCB449D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80" y="3497"/>
                <a:ext cx="37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33" name="Line 53">
                <a:extLst>
                  <a:ext uri="{FF2B5EF4-FFF2-40B4-BE49-F238E27FC236}">
                    <a16:creationId xmlns:a16="http://schemas.microsoft.com/office/drawing/2014/main" id="{653F99DF-3761-40FD-9132-C3C0C246E19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17" y="3497"/>
                <a:ext cx="1" cy="683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34" name="Line 54">
                <a:extLst>
                  <a:ext uri="{FF2B5EF4-FFF2-40B4-BE49-F238E27FC236}">
                    <a16:creationId xmlns:a16="http://schemas.microsoft.com/office/drawing/2014/main" id="{2B202FC6-F543-4B67-A323-D091B55F151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580" y="4180"/>
                <a:ext cx="37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35" name="Line 55">
                <a:extLst>
                  <a:ext uri="{FF2B5EF4-FFF2-40B4-BE49-F238E27FC236}">
                    <a16:creationId xmlns:a16="http://schemas.microsoft.com/office/drawing/2014/main" id="{C694E494-DC55-4C89-AE8C-A893B032B94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625" y="3553"/>
                <a:ext cx="1" cy="620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36" name="Line 56">
                <a:extLst>
                  <a:ext uri="{FF2B5EF4-FFF2-40B4-BE49-F238E27FC236}">
                    <a16:creationId xmlns:a16="http://schemas.microsoft.com/office/drawing/2014/main" id="{78805C45-EC9E-4FC9-A907-7BD5DBF3653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25" y="3553"/>
                <a:ext cx="34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37" name="Line 57">
                <a:extLst>
                  <a:ext uri="{FF2B5EF4-FFF2-40B4-BE49-F238E27FC236}">
                    <a16:creationId xmlns:a16="http://schemas.microsoft.com/office/drawing/2014/main" id="{0E68BA06-60B5-4ACB-93A7-E1E4DAA5FAF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59" y="3553"/>
                <a:ext cx="1" cy="620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38" name="Line 58">
                <a:extLst>
                  <a:ext uri="{FF2B5EF4-FFF2-40B4-BE49-F238E27FC236}">
                    <a16:creationId xmlns:a16="http://schemas.microsoft.com/office/drawing/2014/main" id="{92319559-7475-4E55-AE29-B440F9ED8CF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625" y="4173"/>
                <a:ext cx="34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39" name="Line 59">
                <a:extLst>
                  <a:ext uri="{FF2B5EF4-FFF2-40B4-BE49-F238E27FC236}">
                    <a16:creationId xmlns:a16="http://schemas.microsoft.com/office/drawing/2014/main" id="{B715A6B2-C7D5-4C51-A6E8-6A2B638DA51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3665" y="3603"/>
                <a:ext cx="1" cy="565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40" name="Line 60">
                <a:extLst>
                  <a:ext uri="{FF2B5EF4-FFF2-40B4-BE49-F238E27FC236}">
                    <a16:creationId xmlns:a16="http://schemas.microsoft.com/office/drawing/2014/main" id="{0E473A8D-C17E-412C-9440-2A488AB41DB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65" y="3603"/>
                <a:ext cx="28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41" name="Line 61">
                <a:extLst>
                  <a:ext uri="{FF2B5EF4-FFF2-40B4-BE49-F238E27FC236}">
                    <a16:creationId xmlns:a16="http://schemas.microsoft.com/office/drawing/2014/main" id="{9411E687-34B8-492B-9DE3-34CB1AEAC91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93" y="3603"/>
                <a:ext cx="1" cy="565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42" name="Line 62">
                <a:extLst>
                  <a:ext uri="{FF2B5EF4-FFF2-40B4-BE49-F238E27FC236}">
                    <a16:creationId xmlns:a16="http://schemas.microsoft.com/office/drawing/2014/main" id="{D71C9A5E-490E-4CE2-91E3-8F3F710BAE4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665" y="4168"/>
                <a:ext cx="29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43" name="Line 63">
                <a:extLst>
                  <a:ext uri="{FF2B5EF4-FFF2-40B4-BE49-F238E27FC236}">
                    <a16:creationId xmlns:a16="http://schemas.microsoft.com/office/drawing/2014/main" id="{FFE6BF43-9A54-4D34-A940-8F2F0296A16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698" y="3650"/>
                <a:ext cx="1" cy="513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44" name="Line 64">
                <a:extLst>
                  <a:ext uri="{FF2B5EF4-FFF2-40B4-BE49-F238E27FC236}">
                    <a16:creationId xmlns:a16="http://schemas.microsoft.com/office/drawing/2014/main" id="{DFAC14D7-EB32-4D59-B461-F486DDA2BCE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98" y="3650"/>
                <a:ext cx="23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45" name="Line 65">
                <a:extLst>
                  <a:ext uri="{FF2B5EF4-FFF2-40B4-BE49-F238E27FC236}">
                    <a16:creationId xmlns:a16="http://schemas.microsoft.com/office/drawing/2014/main" id="{06C9CDA8-5B38-4FEE-8011-AFD903E1549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21" y="3650"/>
                <a:ext cx="1" cy="513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46" name="Line 66">
                <a:extLst>
                  <a:ext uri="{FF2B5EF4-FFF2-40B4-BE49-F238E27FC236}">
                    <a16:creationId xmlns:a16="http://schemas.microsoft.com/office/drawing/2014/main" id="{03765025-86D3-4CE6-B1B9-71B10455978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698" y="4163"/>
                <a:ext cx="23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47" name="Line 67">
                <a:extLst>
                  <a:ext uri="{FF2B5EF4-FFF2-40B4-BE49-F238E27FC236}">
                    <a16:creationId xmlns:a16="http://schemas.microsoft.com/office/drawing/2014/main" id="{3B0BC33B-4441-4DC4-846B-7BA4C5FDA83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725" y="3692"/>
                <a:ext cx="1" cy="465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48" name="Line 68">
                <a:extLst>
                  <a:ext uri="{FF2B5EF4-FFF2-40B4-BE49-F238E27FC236}">
                    <a16:creationId xmlns:a16="http://schemas.microsoft.com/office/drawing/2014/main" id="{B9296807-E8E7-4601-9D14-58F4D6B54F4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25" y="3692"/>
                <a:ext cx="21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49" name="Line 69">
                <a:extLst>
                  <a:ext uri="{FF2B5EF4-FFF2-40B4-BE49-F238E27FC236}">
                    <a16:creationId xmlns:a16="http://schemas.microsoft.com/office/drawing/2014/main" id="{52537C71-7D5B-4CAC-8025-461A471B26B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46" y="3692"/>
                <a:ext cx="1" cy="465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50" name="Line 70">
                <a:extLst>
                  <a:ext uri="{FF2B5EF4-FFF2-40B4-BE49-F238E27FC236}">
                    <a16:creationId xmlns:a16="http://schemas.microsoft.com/office/drawing/2014/main" id="{EE86A498-0048-4988-95B1-983D6278FA2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25" y="4157"/>
                <a:ext cx="21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51" name="Line 71">
                <a:extLst>
                  <a:ext uri="{FF2B5EF4-FFF2-40B4-BE49-F238E27FC236}">
                    <a16:creationId xmlns:a16="http://schemas.microsoft.com/office/drawing/2014/main" id="{4F392EB0-E5DA-4FE6-B86B-089CE0875E2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749" y="3730"/>
                <a:ext cx="1" cy="423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52" name="Line 72">
                <a:extLst>
                  <a:ext uri="{FF2B5EF4-FFF2-40B4-BE49-F238E27FC236}">
                    <a16:creationId xmlns:a16="http://schemas.microsoft.com/office/drawing/2014/main" id="{5C32D9A8-6802-4AEE-B8A4-CC631D1A123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49" y="3730"/>
                <a:ext cx="15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53" name="Line 73">
                <a:extLst>
                  <a:ext uri="{FF2B5EF4-FFF2-40B4-BE49-F238E27FC236}">
                    <a16:creationId xmlns:a16="http://schemas.microsoft.com/office/drawing/2014/main" id="{E43B40A1-574B-42BE-A7EE-D2B573D8FE2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64" y="3730"/>
                <a:ext cx="1" cy="423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54" name="Line 74">
                <a:extLst>
                  <a:ext uri="{FF2B5EF4-FFF2-40B4-BE49-F238E27FC236}">
                    <a16:creationId xmlns:a16="http://schemas.microsoft.com/office/drawing/2014/main" id="{B8977FC5-72E3-4A94-9C94-EC7AA779363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49" y="4153"/>
                <a:ext cx="16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55" name="Line 75">
                <a:extLst>
                  <a:ext uri="{FF2B5EF4-FFF2-40B4-BE49-F238E27FC236}">
                    <a16:creationId xmlns:a16="http://schemas.microsoft.com/office/drawing/2014/main" id="{38B4C4D5-D6FC-499C-A15B-56D73F0F055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3767" y="3765"/>
                <a:ext cx="1" cy="384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56" name="Line 76">
                <a:extLst>
                  <a:ext uri="{FF2B5EF4-FFF2-40B4-BE49-F238E27FC236}">
                    <a16:creationId xmlns:a16="http://schemas.microsoft.com/office/drawing/2014/main" id="{4BAA2385-FF5E-4AD0-85CA-B8956B98E73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67" y="3765"/>
                <a:ext cx="13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57" name="Line 77">
                <a:extLst>
                  <a:ext uri="{FF2B5EF4-FFF2-40B4-BE49-F238E27FC236}">
                    <a16:creationId xmlns:a16="http://schemas.microsoft.com/office/drawing/2014/main" id="{5BD1C6F6-838A-43B0-A916-27E7D70B5C8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80" y="3765"/>
                <a:ext cx="1" cy="384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58" name="Line 78">
                <a:extLst>
                  <a:ext uri="{FF2B5EF4-FFF2-40B4-BE49-F238E27FC236}">
                    <a16:creationId xmlns:a16="http://schemas.microsoft.com/office/drawing/2014/main" id="{B1AF6800-3370-4EB2-9D07-AFADDBD2587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68" y="4149"/>
                <a:ext cx="12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59" name="Line 79">
                <a:extLst>
                  <a:ext uri="{FF2B5EF4-FFF2-40B4-BE49-F238E27FC236}">
                    <a16:creationId xmlns:a16="http://schemas.microsoft.com/office/drawing/2014/main" id="{2AB652ED-5612-4687-910F-5FFD07DC8F1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784" y="3797"/>
                <a:ext cx="1" cy="349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60" name="Line 80">
                <a:extLst>
                  <a:ext uri="{FF2B5EF4-FFF2-40B4-BE49-F238E27FC236}">
                    <a16:creationId xmlns:a16="http://schemas.microsoft.com/office/drawing/2014/main" id="{FFA95178-6240-4386-BF47-7C3A19B51CE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84" y="3797"/>
                <a:ext cx="10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61" name="Line 81">
                <a:extLst>
                  <a:ext uri="{FF2B5EF4-FFF2-40B4-BE49-F238E27FC236}">
                    <a16:creationId xmlns:a16="http://schemas.microsoft.com/office/drawing/2014/main" id="{11A7949B-FA34-458C-B40A-BCF207C2D5F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94" y="3797"/>
                <a:ext cx="1" cy="349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62" name="Line 82">
                <a:extLst>
                  <a:ext uri="{FF2B5EF4-FFF2-40B4-BE49-F238E27FC236}">
                    <a16:creationId xmlns:a16="http://schemas.microsoft.com/office/drawing/2014/main" id="{FAE779ED-8D71-4974-B515-97805A79DE4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84" y="4146"/>
                <a:ext cx="10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63" name="Line 83">
                <a:extLst>
                  <a:ext uri="{FF2B5EF4-FFF2-40B4-BE49-F238E27FC236}">
                    <a16:creationId xmlns:a16="http://schemas.microsoft.com/office/drawing/2014/main" id="{0BB55BE6-CEBC-46AB-8FD1-1C0F8A1FB98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3795" y="3825"/>
                <a:ext cx="2" cy="318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64" name="Line 84">
                <a:extLst>
                  <a:ext uri="{FF2B5EF4-FFF2-40B4-BE49-F238E27FC236}">
                    <a16:creationId xmlns:a16="http://schemas.microsoft.com/office/drawing/2014/main" id="{43799F44-B14F-4ABB-A1DE-1140013112E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95" y="3825"/>
                <a:ext cx="11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65" name="Line 85">
                <a:extLst>
                  <a:ext uri="{FF2B5EF4-FFF2-40B4-BE49-F238E27FC236}">
                    <a16:creationId xmlns:a16="http://schemas.microsoft.com/office/drawing/2014/main" id="{72733B2E-36F5-44F7-A53A-2EBACA8CEEE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06" y="3825"/>
                <a:ext cx="1" cy="318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66" name="Line 86">
                <a:extLst>
                  <a:ext uri="{FF2B5EF4-FFF2-40B4-BE49-F238E27FC236}">
                    <a16:creationId xmlns:a16="http://schemas.microsoft.com/office/drawing/2014/main" id="{DF5DD282-6736-4EF8-8098-52A23FF74E3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7" y="4143"/>
                <a:ext cx="9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67" name="Line 87">
                <a:extLst>
                  <a:ext uri="{FF2B5EF4-FFF2-40B4-BE49-F238E27FC236}">
                    <a16:creationId xmlns:a16="http://schemas.microsoft.com/office/drawing/2014/main" id="{55319852-ED8C-4FE9-9B75-04D7FCC6039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806" y="3851"/>
                <a:ext cx="1" cy="289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68" name="Line 88">
                <a:extLst>
                  <a:ext uri="{FF2B5EF4-FFF2-40B4-BE49-F238E27FC236}">
                    <a16:creationId xmlns:a16="http://schemas.microsoft.com/office/drawing/2014/main" id="{73D8BE79-C6AC-427D-9431-A141416BE08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06" y="3851"/>
                <a:ext cx="8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69" name="Line 89">
                <a:extLst>
                  <a:ext uri="{FF2B5EF4-FFF2-40B4-BE49-F238E27FC236}">
                    <a16:creationId xmlns:a16="http://schemas.microsoft.com/office/drawing/2014/main" id="{D8AC4EF3-3F78-44D7-ACF9-97BBFF09DD1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14" y="3851"/>
                <a:ext cx="1" cy="289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0" name="Line 90">
                <a:extLst>
                  <a:ext uri="{FF2B5EF4-FFF2-40B4-BE49-F238E27FC236}">
                    <a16:creationId xmlns:a16="http://schemas.microsoft.com/office/drawing/2014/main" id="{043469C3-F926-40B6-B634-4BEF1EB64CC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06" y="4140"/>
                <a:ext cx="8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1" name="Line 91">
                <a:extLst>
                  <a:ext uri="{FF2B5EF4-FFF2-40B4-BE49-F238E27FC236}">
                    <a16:creationId xmlns:a16="http://schemas.microsoft.com/office/drawing/2014/main" id="{4F84FD3F-050B-40B8-9A11-3B65BD981D3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817" y="3874"/>
                <a:ext cx="1" cy="263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2" name="Line 92">
                <a:extLst>
                  <a:ext uri="{FF2B5EF4-FFF2-40B4-BE49-F238E27FC236}">
                    <a16:creationId xmlns:a16="http://schemas.microsoft.com/office/drawing/2014/main" id="{619839C7-DD45-4346-96AC-5485534D231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17" y="3874"/>
                <a:ext cx="5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3" name="Line 93">
                <a:extLst>
                  <a:ext uri="{FF2B5EF4-FFF2-40B4-BE49-F238E27FC236}">
                    <a16:creationId xmlns:a16="http://schemas.microsoft.com/office/drawing/2014/main" id="{5F2A0841-7F0F-4AE0-B814-D53AA2AFF60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22" y="3874"/>
                <a:ext cx="1" cy="263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4" name="Line 94">
                <a:extLst>
                  <a:ext uri="{FF2B5EF4-FFF2-40B4-BE49-F238E27FC236}">
                    <a16:creationId xmlns:a16="http://schemas.microsoft.com/office/drawing/2014/main" id="{4B8B60F7-FBA5-4838-AB5B-ED623DE9DBE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17" y="4137"/>
                <a:ext cx="5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5" name="Line 95">
                <a:extLst>
                  <a:ext uri="{FF2B5EF4-FFF2-40B4-BE49-F238E27FC236}">
                    <a16:creationId xmlns:a16="http://schemas.microsoft.com/office/drawing/2014/main" id="{4CD5EBBC-9012-4748-A4F3-1169031CCC0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822" y="3897"/>
                <a:ext cx="1" cy="237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6" name="Line 96">
                <a:extLst>
                  <a:ext uri="{FF2B5EF4-FFF2-40B4-BE49-F238E27FC236}">
                    <a16:creationId xmlns:a16="http://schemas.microsoft.com/office/drawing/2014/main" id="{7E399530-320B-4628-B963-67C501FAD6A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22" y="3897"/>
                <a:ext cx="5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7" name="Line 97">
                <a:extLst>
                  <a:ext uri="{FF2B5EF4-FFF2-40B4-BE49-F238E27FC236}">
                    <a16:creationId xmlns:a16="http://schemas.microsoft.com/office/drawing/2014/main" id="{0AD55544-FEF0-4F0F-8D2D-CBA2D03D8C1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27" y="3897"/>
                <a:ext cx="1" cy="237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8" name="Line 98">
                <a:extLst>
                  <a:ext uri="{FF2B5EF4-FFF2-40B4-BE49-F238E27FC236}">
                    <a16:creationId xmlns:a16="http://schemas.microsoft.com/office/drawing/2014/main" id="{52906CBF-41F6-4074-8BE5-799BF2AE493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22" y="4134"/>
                <a:ext cx="5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9" name="Line 99">
                <a:extLst>
                  <a:ext uri="{FF2B5EF4-FFF2-40B4-BE49-F238E27FC236}">
                    <a16:creationId xmlns:a16="http://schemas.microsoft.com/office/drawing/2014/main" id="{3B9C886D-7424-41A7-8B8A-E4782CA9997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829" y="3915"/>
                <a:ext cx="1" cy="218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80" name="Line 100">
                <a:extLst>
                  <a:ext uri="{FF2B5EF4-FFF2-40B4-BE49-F238E27FC236}">
                    <a16:creationId xmlns:a16="http://schemas.microsoft.com/office/drawing/2014/main" id="{27E6C756-C45D-48ED-A3EE-249C7F94B91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29" y="3915"/>
                <a:ext cx="3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81" name="Line 101">
                <a:extLst>
                  <a:ext uri="{FF2B5EF4-FFF2-40B4-BE49-F238E27FC236}">
                    <a16:creationId xmlns:a16="http://schemas.microsoft.com/office/drawing/2014/main" id="{34273FE3-A98B-40A3-9496-1ABE5751D92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32" y="3915"/>
                <a:ext cx="1" cy="218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82" name="Line 102">
                <a:extLst>
                  <a:ext uri="{FF2B5EF4-FFF2-40B4-BE49-F238E27FC236}">
                    <a16:creationId xmlns:a16="http://schemas.microsoft.com/office/drawing/2014/main" id="{5CBA5661-203F-4763-80E8-257C6B77E8D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29" y="4133"/>
                <a:ext cx="3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83" name="Line 103">
                <a:extLst>
                  <a:ext uri="{FF2B5EF4-FFF2-40B4-BE49-F238E27FC236}">
                    <a16:creationId xmlns:a16="http://schemas.microsoft.com/office/drawing/2014/main" id="{2A283C8F-4ECE-4DD0-A37B-0A063D55F2F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833" y="3933"/>
                <a:ext cx="1" cy="197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84" name="Line 104">
                <a:extLst>
                  <a:ext uri="{FF2B5EF4-FFF2-40B4-BE49-F238E27FC236}">
                    <a16:creationId xmlns:a16="http://schemas.microsoft.com/office/drawing/2014/main" id="{04F0186C-8603-43EA-8FE1-F6C7709AB4A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33" y="3933"/>
                <a:ext cx="5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85" name="Line 105">
                <a:extLst>
                  <a:ext uri="{FF2B5EF4-FFF2-40B4-BE49-F238E27FC236}">
                    <a16:creationId xmlns:a16="http://schemas.microsoft.com/office/drawing/2014/main" id="{4C232838-D96F-4832-9915-D5CFE23223A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38" y="3933"/>
                <a:ext cx="1" cy="197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86" name="Line 106">
                <a:extLst>
                  <a:ext uri="{FF2B5EF4-FFF2-40B4-BE49-F238E27FC236}">
                    <a16:creationId xmlns:a16="http://schemas.microsoft.com/office/drawing/2014/main" id="{03E75360-6D0F-4873-97F7-D62DF453B56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33" y="4130"/>
                <a:ext cx="5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87" name="Line 107">
                <a:extLst>
                  <a:ext uri="{FF2B5EF4-FFF2-40B4-BE49-F238E27FC236}">
                    <a16:creationId xmlns:a16="http://schemas.microsoft.com/office/drawing/2014/main" id="{0419BD32-399E-4F92-B219-262188C800B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838" y="3950"/>
                <a:ext cx="1" cy="178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88" name="Line 108">
                <a:extLst>
                  <a:ext uri="{FF2B5EF4-FFF2-40B4-BE49-F238E27FC236}">
                    <a16:creationId xmlns:a16="http://schemas.microsoft.com/office/drawing/2014/main" id="{0B2E0EE8-CAB3-441C-884D-98D086D2E49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38" y="3950"/>
                <a:ext cx="4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89" name="Line 109">
                <a:extLst>
                  <a:ext uri="{FF2B5EF4-FFF2-40B4-BE49-F238E27FC236}">
                    <a16:creationId xmlns:a16="http://schemas.microsoft.com/office/drawing/2014/main" id="{2BCB14DF-3932-4A55-BF20-E4B460D085C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42" y="3950"/>
                <a:ext cx="1" cy="178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90" name="Line 110">
                <a:extLst>
                  <a:ext uri="{FF2B5EF4-FFF2-40B4-BE49-F238E27FC236}">
                    <a16:creationId xmlns:a16="http://schemas.microsoft.com/office/drawing/2014/main" id="{36706C1E-2FEB-4099-8F8B-D949BF40C67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38" y="4128"/>
                <a:ext cx="4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91" name="Line 111">
                <a:extLst>
                  <a:ext uri="{FF2B5EF4-FFF2-40B4-BE49-F238E27FC236}">
                    <a16:creationId xmlns:a16="http://schemas.microsoft.com/office/drawing/2014/main" id="{9ABA8E41-3E09-47C8-AA65-0BE36D6ECC5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841" y="3965"/>
                <a:ext cx="1" cy="160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92" name="Line 112">
                <a:extLst>
                  <a:ext uri="{FF2B5EF4-FFF2-40B4-BE49-F238E27FC236}">
                    <a16:creationId xmlns:a16="http://schemas.microsoft.com/office/drawing/2014/main" id="{43569960-5792-4843-901B-A17C6DD79A5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41" y="3965"/>
                <a:ext cx="3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93" name="Line 113">
                <a:extLst>
                  <a:ext uri="{FF2B5EF4-FFF2-40B4-BE49-F238E27FC236}">
                    <a16:creationId xmlns:a16="http://schemas.microsoft.com/office/drawing/2014/main" id="{B1E50345-C6D5-4C31-969D-376FF81B590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44" y="3965"/>
                <a:ext cx="1" cy="160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94" name="Line 114">
                <a:extLst>
                  <a:ext uri="{FF2B5EF4-FFF2-40B4-BE49-F238E27FC236}">
                    <a16:creationId xmlns:a16="http://schemas.microsoft.com/office/drawing/2014/main" id="{1212191A-35C5-426F-A582-C5F9FF95833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41" y="4125"/>
                <a:ext cx="3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95" name="Line 115">
                <a:extLst>
                  <a:ext uri="{FF2B5EF4-FFF2-40B4-BE49-F238E27FC236}">
                    <a16:creationId xmlns:a16="http://schemas.microsoft.com/office/drawing/2014/main" id="{33F1EFFC-4633-46A8-9680-01E03FD2B0A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849" y="4123"/>
                <a:ext cx="123" cy="4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96" name="Line 116">
                <a:extLst>
                  <a:ext uri="{FF2B5EF4-FFF2-40B4-BE49-F238E27FC236}">
                    <a16:creationId xmlns:a16="http://schemas.microsoft.com/office/drawing/2014/main" id="{B97D3785-FED1-4F75-9DEC-D9A4E39AC51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72" y="4123"/>
                <a:ext cx="1" cy="1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97" name="Line 117">
                <a:extLst>
                  <a:ext uri="{FF2B5EF4-FFF2-40B4-BE49-F238E27FC236}">
                    <a16:creationId xmlns:a16="http://schemas.microsoft.com/office/drawing/2014/main" id="{B0ED2498-119E-4FED-AC96-70BF35D9E2D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63" y="4134"/>
                <a:ext cx="9" cy="5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98" name="Line 118">
                <a:extLst>
                  <a:ext uri="{FF2B5EF4-FFF2-40B4-BE49-F238E27FC236}">
                    <a16:creationId xmlns:a16="http://schemas.microsoft.com/office/drawing/2014/main" id="{40B4763F-8498-451A-A3CB-C695CB8CFAC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52" y="4139"/>
                <a:ext cx="11" cy="6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99" name="Line 119">
                <a:extLst>
                  <a:ext uri="{FF2B5EF4-FFF2-40B4-BE49-F238E27FC236}">
                    <a16:creationId xmlns:a16="http://schemas.microsoft.com/office/drawing/2014/main" id="{FB448FD4-AABC-40BA-8752-B9543DF1E6F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40" y="4145"/>
                <a:ext cx="12" cy="6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00" name="Line 120">
                <a:extLst>
                  <a:ext uri="{FF2B5EF4-FFF2-40B4-BE49-F238E27FC236}">
                    <a16:creationId xmlns:a16="http://schemas.microsoft.com/office/drawing/2014/main" id="{0F4DC4B0-09A0-4E74-BEC7-24936DBE63A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27" y="4151"/>
                <a:ext cx="13" cy="4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01" name="Line 121">
                <a:extLst>
                  <a:ext uri="{FF2B5EF4-FFF2-40B4-BE49-F238E27FC236}">
                    <a16:creationId xmlns:a16="http://schemas.microsoft.com/office/drawing/2014/main" id="{75D378D7-0A4A-43B6-B44F-8665015FFD4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13" y="4155"/>
                <a:ext cx="14" cy="5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02" name="Line 122">
                <a:extLst>
                  <a:ext uri="{FF2B5EF4-FFF2-40B4-BE49-F238E27FC236}">
                    <a16:creationId xmlns:a16="http://schemas.microsoft.com/office/drawing/2014/main" id="{BF1AE739-56EE-44F5-A8AF-98306AE8C87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95" y="4160"/>
                <a:ext cx="18" cy="5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03" name="Line 123">
                <a:extLst>
                  <a:ext uri="{FF2B5EF4-FFF2-40B4-BE49-F238E27FC236}">
                    <a16:creationId xmlns:a16="http://schemas.microsoft.com/office/drawing/2014/main" id="{8F50D473-EE5D-4FC0-891B-508EA3F6C57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6" y="4165"/>
                <a:ext cx="19" cy="3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04" name="Line 124">
                <a:extLst>
                  <a:ext uri="{FF2B5EF4-FFF2-40B4-BE49-F238E27FC236}">
                    <a16:creationId xmlns:a16="http://schemas.microsoft.com/office/drawing/2014/main" id="{2E9E5BEB-F478-4CD0-82E4-C462B1B06A0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56" y="4168"/>
                <a:ext cx="20" cy="5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05" name="Line 125">
                <a:extLst>
                  <a:ext uri="{FF2B5EF4-FFF2-40B4-BE49-F238E27FC236}">
                    <a16:creationId xmlns:a16="http://schemas.microsoft.com/office/drawing/2014/main" id="{1F007954-A5C7-4472-87FA-B37BC1F8CC0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34" y="4173"/>
                <a:ext cx="22" cy="4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06" name="Line 126">
                <a:extLst>
                  <a:ext uri="{FF2B5EF4-FFF2-40B4-BE49-F238E27FC236}">
                    <a16:creationId xmlns:a16="http://schemas.microsoft.com/office/drawing/2014/main" id="{643CEF6E-F118-43B2-BF5C-E87A0428F40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12" y="4177"/>
                <a:ext cx="22" cy="5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07" name="Line 127">
                <a:extLst>
                  <a:ext uri="{FF2B5EF4-FFF2-40B4-BE49-F238E27FC236}">
                    <a16:creationId xmlns:a16="http://schemas.microsoft.com/office/drawing/2014/main" id="{10FC04D5-7849-472B-A714-79F3AF99071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72" y="4134"/>
                <a:ext cx="31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08" name="Line 128">
                <a:extLst>
                  <a:ext uri="{FF2B5EF4-FFF2-40B4-BE49-F238E27FC236}">
                    <a16:creationId xmlns:a16="http://schemas.microsoft.com/office/drawing/2014/main" id="{A2B0D273-66C2-4304-9A2E-352E396D253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03" y="4134"/>
                <a:ext cx="1" cy="9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09" name="Line 129">
                <a:extLst>
                  <a:ext uri="{FF2B5EF4-FFF2-40B4-BE49-F238E27FC236}">
                    <a16:creationId xmlns:a16="http://schemas.microsoft.com/office/drawing/2014/main" id="{DE65E002-9D85-4D22-90CE-B613682392E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97" y="4143"/>
                <a:ext cx="6" cy="5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10" name="Line 130">
                <a:extLst>
                  <a:ext uri="{FF2B5EF4-FFF2-40B4-BE49-F238E27FC236}">
                    <a16:creationId xmlns:a16="http://schemas.microsoft.com/office/drawing/2014/main" id="{9CAA3137-A1B0-4718-A17E-B3D53101B3E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89" y="4148"/>
                <a:ext cx="8" cy="5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11" name="Line 131">
                <a:extLst>
                  <a:ext uri="{FF2B5EF4-FFF2-40B4-BE49-F238E27FC236}">
                    <a16:creationId xmlns:a16="http://schemas.microsoft.com/office/drawing/2014/main" id="{8307A3BD-51F4-49A2-BBC3-A11490FB91F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81" y="4153"/>
                <a:ext cx="8" cy="6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12" name="Line 132">
                <a:extLst>
                  <a:ext uri="{FF2B5EF4-FFF2-40B4-BE49-F238E27FC236}">
                    <a16:creationId xmlns:a16="http://schemas.microsoft.com/office/drawing/2014/main" id="{63E86D4D-58A5-48D8-9021-391DFDC2A6C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4" y="4159"/>
                <a:ext cx="7" cy="4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13" name="Line 133">
                <a:extLst>
                  <a:ext uri="{FF2B5EF4-FFF2-40B4-BE49-F238E27FC236}">
                    <a16:creationId xmlns:a16="http://schemas.microsoft.com/office/drawing/2014/main" id="{CF18A874-DB14-47AF-BA53-6CF52EB84DD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64" y="4163"/>
                <a:ext cx="10" cy="3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14" name="Line 134">
                <a:extLst>
                  <a:ext uri="{FF2B5EF4-FFF2-40B4-BE49-F238E27FC236}">
                    <a16:creationId xmlns:a16="http://schemas.microsoft.com/office/drawing/2014/main" id="{DEF27091-EA75-49DF-915D-119824A36F2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55" y="4166"/>
                <a:ext cx="9" cy="4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15" name="Line 135">
                <a:extLst>
                  <a:ext uri="{FF2B5EF4-FFF2-40B4-BE49-F238E27FC236}">
                    <a16:creationId xmlns:a16="http://schemas.microsoft.com/office/drawing/2014/main" id="{37FD7523-3AF4-4A58-9254-93AD2B8E417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44" y="4170"/>
                <a:ext cx="11" cy="3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16" name="Line 136">
                <a:extLst>
                  <a:ext uri="{FF2B5EF4-FFF2-40B4-BE49-F238E27FC236}">
                    <a16:creationId xmlns:a16="http://schemas.microsoft.com/office/drawing/2014/main" id="{19DCFEB8-5D1E-4130-933F-30F9C42EDE5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33" y="4173"/>
                <a:ext cx="11" cy="5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17" name="Line 137">
                <a:extLst>
                  <a:ext uri="{FF2B5EF4-FFF2-40B4-BE49-F238E27FC236}">
                    <a16:creationId xmlns:a16="http://schemas.microsoft.com/office/drawing/2014/main" id="{DCDF1421-59E7-436E-B794-C3CF50F8C26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21" y="4178"/>
                <a:ext cx="12" cy="4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18" name="Line 138">
                <a:extLst>
                  <a:ext uri="{FF2B5EF4-FFF2-40B4-BE49-F238E27FC236}">
                    <a16:creationId xmlns:a16="http://schemas.microsoft.com/office/drawing/2014/main" id="{DF0540C4-510B-42C8-BB9F-CA5F1535FAD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09" y="4182"/>
                <a:ext cx="12" cy="3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19" name="Line 139">
                <a:extLst>
                  <a:ext uri="{FF2B5EF4-FFF2-40B4-BE49-F238E27FC236}">
                    <a16:creationId xmlns:a16="http://schemas.microsoft.com/office/drawing/2014/main" id="{56370C73-5F09-4378-92BC-E25AB0F7E9E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64" y="4123"/>
                <a:ext cx="8" cy="4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20" name="Line 140">
                <a:extLst>
                  <a:ext uri="{FF2B5EF4-FFF2-40B4-BE49-F238E27FC236}">
                    <a16:creationId xmlns:a16="http://schemas.microsoft.com/office/drawing/2014/main" id="{86C127E4-132D-434F-A986-13DF9F54425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55" y="4127"/>
                <a:ext cx="9" cy="7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21" name="Line 141">
                <a:extLst>
                  <a:ext uri="{FF2B5EF4-FFF2-40B4-BE49-F238E27FC236}">
                    <a16:creationId xmlns:a16="http://schemas.microsoft.com/office/drawing/2014/main" id="{AC389635-ACAA-4FDE-8737-9317B9EDD9E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41" y="4134"/>
                <a:ext cx="14" cy="5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22" name="Line 142">
                <a:extLst>
                  <a:ext uri="{FF2B5EF4-FFF2-40B4-BE49-F238E27FC236}">
                    <a16:creationId xmlns:a16="http://schemas.microsoft.com/office/drawing/2014/main" id="{3C5F4E8D-5A91-4A83-B2ED-50E8188AEE3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27" y="4139"/>
                <a:ext cx="14" cy="6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23" name="Line 143">
                <a:extLst>
                  <a:ext uri="{FF2B5EF4-FFF2-40B4-BE49-F238E27FC236}">
                    <a16:creationId xmlns:a16="http://schemas.microsoft.com/office/drawing/2014/main" id="{08EC7A69-5378-46E4-AFD6-ADCEAB52584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09" y="4145"/>
                <a:ext cx="18" cy="6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24" name="Line 144">
                <a:extLst>
                  <a:ext uri="{FF2B5EF4-FFF2-40B4-BE49-F238E27FC236}">
                    <a16:creationId xmlns:a16="http://schemas.microsoft.com/office/drawing/2014/main" id="{AAEA5FED-5642-4606-B1B4-B5A8AA8D6F2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91" y="4151"/>
                <a:ext cx="18" cy="4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25" name="Line 145">
                <a:extLst>
                  <a:ext uri="{FF2B5EF4-FFF2-40B4-BE49-F238E27FC236}">
                    <a16:creationId xmlns:a16="http://schemas.microsoft.com/office/drawing/2014/main" id="{CCF5F320-E8FB-45DC-9F6D-71141307382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69" y="4155"/>
                <a:ext cx="22" cy="5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26" name="Line 146">
                <a:extLst>
                  <a:ext uri="{FF2B5EF4-FFF2-40B4-BE49-F238E27FC236}">
                    <a16:creationId xmlns:a16="http://schemas.microsoft.com/office/drawing/2014/main" id="{92BBE29D-D609-4F16-BB25-F34653FF0DB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44" y="4160"/>
                <a:ext cx="25" cy="6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27" name="Line 147">
                <a:extLst>
                  <a:ext uri="{FF2B5EF4-FFF2-40B4-BE49-F238E27FC236}">
                    <a16:creationId xmlns:a16="http://schemas.microsoft.com/office/drawing/2014/main" id="{810871AF-7A52-442C-BF42-AA4727387C8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17" y="4166"/>
                <a:ext cx="27" cy="5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28" name="Line 148">
                <a:extLst>
                  <a:ext uri="{FF2B5EF4-FFF2-40B4-BE49-F238E27FC236}">
                    <a16:creationId xmlns:a16="http://schemas.microsoft.com/office/drawing/2014/main" id="{972DC8EC-EB22-4A95-BA38-8313BDAC054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86" y="4171"/>
                <a:ext cx="31" cy="6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29" name="Line 149">
                <a:extLst>
                  <a:ext uri="{FF2B5EF4-FFF2-40B4-BE49-F238E27FC236}">
                    <a16:creationId xmlns:a16="http://schemas.microsoft.com/office/drawing/2014/main" id="{E2B2FD25-F5BC-481A-B611-4FE10572CAC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000" y="4134"/>
                <a:ext cx="3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30" name="Line 150">
                <a:extLst>
                  <a:ext uri="{FF2B5EF4-FFF2-40B4-BE49-F238E27FC236}">
                    <a16:creationId xmlns:a16="http://schemas.microsoft.com/office/drawing/2014/main" id="{CF9956DF-1F87-4AD2-AC0F-A4DC2C701B1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000" y="4134"/>
                <a:ext cx="1" cy="3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31" name="Line 151">
                <a:extLst>
                  <a:ext uri="{FF2B5EF4-FFF2-40B4-BE49-F238E27FC236}">
                    <a16:creationId xmlns:a16="http://schemas.microsoft.com/office/drawing/2014/main" id="{9DDBF07A-474A-4BD4-A927-4EDEDAF28B9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97" y="4137"/>
                <a:ext cx="3" cy="2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32" name="Line 152">
                <a:extLst>
                  <a:ext uri="{FF2B5EF4-FFF2-40B4-BE49-F238E27FC236}">
                    <a16:creationId xmlns:a16="http://schemas.microsoft.com/office/drawing/2014/main" id="{CCD69B8D-37E3-408B-B245-EE3BCF6F497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95" y="4139"/>
                <a:ext cx="2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33" name="Line 153">
                <a:extLst>
                  <a:ext uri="{FF2B5EF4-FFF2-40B4-BE49-F238E27FC236}">
                    <a16:creationId xmlns:a16="http://schemas.microsoft.com/office/drawing/2014/main" id="{77B1DC36-2CAE-4BB9-B90B-F856165C3D3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92" y="4139"/>
                <a:ext cx="3" cy="2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34" name="Line 154">
                <a:extLst>
                  <a:ext uri="{FF2B5EF4-FFF2-40B4-BE49-F238E27FC236}">
                    <a16:creationId xmlns:a16="http://schemas.microsoft.com/office/drawing/2014/main" id="{A0668259-5AD9-47DD-A79C-261D8D76723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90" y="4141"/>
                <a:ext cx="2" cy="2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35" name="Line 155">
                <a:extLst>
                  <a:ext uri="{FF2B5EF4-FFF2-40B4-BE49-F238E27FC236}">
                    <a16:creationId xmlns:a16="http://schemas.microsoft.com/office/drawing/2014/main" id="{7DC1AFCE-4FD3-48DA-84D2-14C417B61DF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86" y="4143"/>
                <a:ext cx="4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36" name="Line 156">
                <a:extLst>
                  <a:ext uri="{FF2B5EF4-FFF2-40B4-BE49-F238E27FC236}">
                    <a16:creationId xmlns:a16="http://schemas.microsoft.com/office/drawing/2014/main" id="{31084726-D423-4C21-9774-E2FF25A86EB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84" y="4144"/>
                <a:ext cx="2" cy="2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37" name="Line 157">
                <a:extLst>
                  <a:ext uri="{FF2B5EF4-FFF2-40B4-BE49-F238E27FC236}">
                    <a16:creationId xmlns:a16="http://schemas.microsoft.com/office/drawing/2014/main" id="{656625A8-7C1E-4D43-BDB0-600D3AD2002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81" y="4146"/>
                <a:ext cx="3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38" name="Line 158">
                <a:extLst>
                  <a:ext uri="{FF2B5EF4-FFF2-40B4-BE49-F238E27FC236}">
                    <a16:creationId xmlns:a16="http://schemas.microsoft.com/office/drawing/2014/main" id="{81696957-38DD-415D-852C-F1281EA34DA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8" y="4147"/>
                <a:ext cx="3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39" name="Line 159">
                <a:extLst>
                  <a:ext uri="{FF2B5EF4-FFF2-40B4-BE49-F238E27FC236}">
                    <a16:creationId xmlns:a16="http://schemas.microsoft.com/office/drawing/2014/main" id="{4220BB23-E829-4A52-8D8B-C88D9180980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4" y="4148"/>
                <a:ext cx="4" cy="3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40" name="Line 160">
                <a:extLst>
                  <a:ext uri="{FF2B5EF4-FFF2-40B4-BE49-F238E27FC236}">
                    <a16:creationId xmlns:a16="http://schemas.microsoft.com/office/drawing/2014/main" id="{FA5A7B0A-D949-4AC3-A888-962B7EA1741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2" y="4151"/>
                <a:ext cx="2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41" name="Line 161">
                <a:extLst>
                  <a:ext uri="{FF2B5EF4-FFF2-40B4-BE49-F238E27FC236}">
                    <a16:creationId xmlns:a16="http://schemas.microsoft.com/office/drawing/2014/main" id="{E17A5859-C6EA-4ACD-A77D-679F484748C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68" y="4152"/>
                <a:ext cx="4" cy="3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42" name="Line 162">
                <a:extLst>
                  <a:ext uri="{FF2B5EF4-FFF2-40B4-BE49-F238E27FC236}">
                    <a16:creationId xmlns:a16="http://schemas.microsoft.com/office/drawing/2014/main" id="{286294AB-825D-4AD3-BCCA-41E3104478D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64" y="4155"/>
                <a:ext cx="4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43" name="Line 163">
                <a:extLst>
                  <a:ext uri="{FF2B5EF4-FFF2-40B4-BE49-F238E27FC236}">
                    <a16:creationId xmlns:a16="http://schemas.microsoft.com/office/drawing/2014/main" id="{D2A20A4E-29E6-4161-B2E2-2990B412395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60" y="4155"/>
                <a:ext cx="4" cy="2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44" name="Line 164">
                <a:extLst>
                  <a:ext uri="{FF2B5EF4-FFF2-40B4-BE49-F238E27FC236}">
                    <a16:creationId xmlns:a16="http://schemas.microsoft.com/office/drawing/2014/main" id="{8C205130-E996-493C-9507-4B374E5AF79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57" y="4157"/>
                <a:ext cx="3" cy="2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45" name="Line 165">
                <a:extLst>
                  <a:ext uri="{FF2B5EF4-FFF2-40B4-BE49-F238E27FC236}">
                    <a16:creationId xmlns:a16="http://schemas.microsoft.com/office/drawing/2014/main" id="{F219C129-8378-457B-86E4-74193D9450C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52" y="4159"/>
                <a:ext cx="5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46" name="Line 166">
                <a:extLst>
                  <a:ext uri="{FF2B5EF4-FFF2-40B4-BE49-F238E27FC236}">
                    <a16:creationId xmlns:a16="http://schemas.microsoft.com/office/drawing/2014/main" id="{F4227C73-D06F-46C2-982B-45554678C1F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48" y="4160"/>
                <a:ext cx="4" cy="3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47" name="Line 167">
                <a:extLst>
                  <a:ext uri="{FF2B5EF4-FFF2-40B4-BE49-F238E27FC236}">
                    <a16:creationId xmlns:a16="http://schemas.microsoft.com/office/drawing/2014/main" id="{8076B759-B29F-4801-A67B-9AFB3990D29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43" y="4163"/>
                <a:ext cx="5" cy="2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48" name="Line 168">
                <a:extLst>
                  <a:ext uri="{FF2B5EF4-FFF2-40B4-BE49-F238E27FC236}">
                    <a16:creationId xmlns:a16="http://schemas.microsoft.com/office/drawing/2014/main" id="{A0128DF6-248D-4F37-BA29-8693E3EBA38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40" y="4165"/>
                <a:ext cx="3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49" name="Line 169">
                <a:extLst>
                  <a:ext uri="{FF2B5EF4-FFF2-40B4-BE49-F238E27FC236}">
                    <a16:creationId xmlns:a16="http://schemas.microsoft.com/office/drawing/2014/main" id="{8EF8817A-9189-4119-9409-303118935FB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35" y="4165"/>
                <a:ext cx="5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50" name="Line 170">
                <a:extLst>
                  <a:ext uri="{FF2B5EF4-FFF2-40B4-BE49-F238E27FC236}">
                    <a16:creationId xmlns:a16="http://schemas.microsoft.com/office/drawing/2014/main" id="{3E1A61DB-55F5-4636-9969-A3F4AD84EB3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30" y="4166"/>
                <a:ext cx="5" cy="2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51" name="Line 171">
                <a:extLst>
                  <a:ext uri="{FF2B5EF4-FFF2-40B4-BE49-F238E27FC236}">
                    <a16:creationId xmlns:a16="http://schemas.microsoft.com/office/drawing/2014/main" id="{89D9832C-6D83-4766-B661-E5BFF1CED30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24" y="4168"/>
                <a:ext cx="6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52" name="Line 172">
                <a:extLst>
                  <a:ext uri="{FF2B5EF4-FFF2-40B4-BE49-F238E27FC236}">
                    <a16:creationId xmlns:a16="http://schemas.microsoft.com/office/drawing/2014/main" id="{BB91273C-2E57-45F9-AF78-71EAD32B304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19" y="4169"/>
                <a:ext cx="5" cy="2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53" name="Line 173">
                <a:extLst>
                  <a:ext uri="{FF2B5EF4-FFF2-40B4-BE49-F238E27FC236}">
                    <a16:creationId xmlns:a16="http://schemas.microsoft.com/office/drawing/2014/main" id="{6C776A87-F6D4-4C2A-80E7-71EDE74B8BC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14" y="4171"/>
                <a:ext cx="5" cy="2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54" name="Line 174">
                <a:extLst>
                  <a:ext uri="{FF2B5EF4-FFF2-40B4-BE49-F238E27FC236}">
                    <a16:creationId xmlns:a16="http://schemas.microsoft.com/office/drawing/2014/main" id="{C4D6C1D6-1B04-4B49-BC4E-76F1FD0D1A9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08" y="4173"/>
                <a:ext cx="6" cy="3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55" name="Line 175">
                <a:extLst>
                  <a:ext uri="{FF2B5EF4-FFF2-40B4-BE49-F238E27FC236}">
                    <a16:creationId xmlns:a16="http://schemas.microsoft.com/office/drawing/2014/main" id="{664FC0C0-7B6A-408A-996B-12104C73CBF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03" y="4176"/>
                <a:ext cx="5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56" name="Line 176">
                <a:extLst>
                  <a:ext uri="{FF2B5EF4-FFF2-40B4-BE49-F238E27FC236}">
                    <a16:creationId xmlns:a16="http://schemas.microsoft.com/office/drawing/2014/main" id="{3BFD5EE1-AAA2-4F80-B783-7D314ACC810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96" y="4177"/>
                <a:ext cx="7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57" name="Line 177">
                <a:extLst>
                  <a:ext uri="{FF2B5EF4-FFF2-40B4-BE49-F238E27FC236}">
                    <a16:creationId xmlns:a16="http://schemas.microsoft.com/office/drawing/2014/main" id="{8E6AE0C6-649F-41F7-A345-89EC4AA1521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91" y="4178"/>
                <a:ext cx="5" cy="4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58" name="Line 178">
                <a:extLst>
                  <a:ext uri="{FF2B5EF4-FFF2-40B4-BE49-F238E27FC236}">
                    <a16:creationId xmlns:a16="http://schemas.microsoft.com/office/drawing/2014/main" id="{5926C12E-41F4-466E-97D8-2545D37AE80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86" y="4182"/>
                <a:ext cx="5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59" name="Line 179">
                <a:extLst>
                  <a:ext uri="{FF2B5EF4-FFF2-40B4-BE49-F238E27FC236}">
                    <a16:creationId xmlns:a16="http://schemas.microsoft.com/office/drawing/2014/main" id="{6AC4EE59-CA01-4402-9645-7036205F96E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73" y="3979"/>
                <a:ext cx="3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60" name="Line 180">
                <a:extLst>
                  <a:ext uri="{FF2B5EF4-FFF2-40B4-BE49-F238E27FC236}">
                    <a16:creationId xmlns:a16="http://schemas.microsoft.com/office/drawing/2014/main" id="{4362AC5F-2B99-4ECC-9586-0CFD1B0D193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467" y="3979"/>
                <a:ext cx="7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61" name="Line 181">
                <a:extLst>
                  <a:ext uri="{FF2B5EF4-FFF2-40B4-BE49-F238E27FC236}">
                    <a16:creationId xmlns:a16="http://schemas.microsoft.com/office/drawing/2014/main" id="{B150246F-79AC-47A3-90EF-D360FACED28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60" y="3979"/>
                <a:ext cx="12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62" name="Line 182">
                <a:extLst>
                  <a:ext uri="{FF2B5EF4-FFF2-40B4-BE49-F238E27FC236}">
                    <a16:creationId xmlns:a16="http://schemas.microsoft.com/office/drawing/2014/main" id="{7B6349B7-5509-4B1B-9EE3-5E108BCC6E8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453" y="3982"/>
                <a:ext cx="16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63" name="Line 183">
                <a:extLst>
                  <a:ext uri="{FF2B5EF4-FFF2-40B4-BE49-F238E27FC236}">
                    <a16:creationId xmlns:a16="http://schemas.microsoft.com/office/drawing/2014/main" id="{73200C52-242F-4843-A96F-143A37EDB3E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48" y="3982"/>
                <a:ext cx="19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64" name="Line 184">
                <a:extLst>
                  <a:ext uri="{FF2B5EF4-FFF2-40B4-BE49-F238E27FC236}">
                    <a16:creationId xmlns:a16="http://schemas.microsoft.com/office/drawing/2014/main" id="{D067F079-71A4-435A-A016-E4933561C07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441" y="3982"/>
                <a:ext cx="22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65" name="Line 185">
                <a:extLst>
                  <a:ext uri="{FF2B5EF4-FFF2-40B4-BE49-F238E27FC236}">
                    <a16:creationId xmlns:a16="http://schemas.microsoft.com/office/drawing/2014/main" id="{0F5CEBB5-56E1-4C66-B93E-C2106FDEA3D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36" y="3983"/>
                <a:ext cx="24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66" name="Line 186">
                <a:extLst>
                  <a:ext uri="{FF2B5EF4-FFF2-40B4-BE49-F238E27FC236}">
                    <a16:creationId xmlns:a16="http://schemas.microsoft.com/office/drawing/2014/main" id="{76A963DA-1772-4089-A7F7-38E13765EBB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429" y="3984"/>
                <a:ext cx="29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67" name="Line 187">
                <a:extLst>
                  <a:ext uri="{FF2B5EF4-FFF2-40B4-BE49-F238E27FC236}">
                    <a16:creationId xmlns:a16="http://schemas.microsoft.com/office/drawing/2014/main" id="{084E73E1-9EEF-4690-9339-36F8F6A1863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22" y="3985"/>
                <a:ext cx="34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68" name="Line 188">
                <a:extLst>
                  <a:ext uri="{FF2B5EF4-FFF2-40B4-BE49-F238E27FC236}">
                    <a16:creationId xmlns:a16="http://schemas.microsoft.com/office/drawing/2014/main" id="{7F2ECB27-AD2F-42AC-9F2A-CAA9056C25D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415" y="3985"/>
                <a:ext cx="37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69" name="Line 189">
                <a:extLst>
                  <a:ext uri="{FF2B5EF4-FFF2-40B4-BE49-F238E27FC236}">
                    <a16:creationId xmlns:a16="http://schemas.microsoft.com/office/drawing/2014/main" id="{18B5CB25-F6F4-44B6-8625-D9CA6E654FB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10" y="3985"/>
                <a:ext cx="40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70" name="Line 190">
                <a:extLst>
                  <a:ext uri="{FF2B5EF4-FFF2-40B4-BE49-F238E27FC236}">
                    <a16:creationId xmlns:a16="http://schemas.microsoft.com/office/drawing/2014/main" id="{35049F78-3BF8-413E-9CBD-52ABD1134DF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403" y="3986"/>
                <a:ext cx="44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71" name="Line 191">
                <a:extLst>
                  <a:ext uri="{FF2B5EF4-FFF2-40B4-BE49-F238E27FC236}">
                    <a16:creationId xmlns:a16="http://schemas.microsoft.com/office/drawing/2014/main" id="{D3A03509-0274-487F-BE0B-647D0726936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96" y="3987"/>
                <a:ext cx="48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72" name="Line 192">
                <a:extLst>
                  <a:ext uri="{FF2B5EF4-FFF2-40B4-BE49-F238E27FC236}">
                    <a16:creationId xmlns:a16="http://schemas.microsoft.com/office/drawing/2014/main" id="{747001AB-F86A-40AA-8716-5F0247C53B5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391" y="3988"/>
                <a:ext cx="50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73" name="Line 193">
                <a:extLst>
                  <a:ext uri="{FF2B5EF4-FFF2-40B4-BE49-F238E27FC236}">
                    <a16:creationId xmlns:a16="http://schemas.microsoft.com/office/drawing/2014/main" id="{563DAC4A-C6EE-4703-8D98-EB16E248227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84" y="3989"/>
                <a:ext cx="54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74" name="Line 194">
                <a:extLst>
                  <a:ext uri="{FF2B5EF4-FFF2-40B4-BE49-F238E27FC236}">
                    <a16:creationId xmlns:a16="http://schemas.microsoft.com/office/drawing/2014/main" id="{9E89A2CF-B8DF-49B0-9344-FF4C096F302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378" y="3990"/>
                <a:ext cx="58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75" name="Line 195">
                <a:extLst>
                  <a:ext uri="{FF2B5EF4-FFF2-40B4-BE49-F238E27FC236}">
                    <a16:creationId xmlns:a16="http://schemas.microsoft.com/office/drawing/2014/main" id="{9DFF51D4-6DE1-4920-B008-459FE1B511F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72" y="3990"/>
                <a:ext cx="61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76" name="Line 196">
                <a:extLst>
                  <a:ext uri="{FF2B5EF4-FFF2-40B4-BE49-F238E27FC236}">
                    <a16:creationId xmlns:a16="http://schemas.microsoft.com/office/drawing/2014/main" id="{6938C30B-7959-4E80-8CFF-102BCDA09B6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366" y="3991"/>
                <a:ext cx="65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77" name="Line 197">
                <a:extLst>
                  <a:ext uri="{FF2B5EF4-FFF2-40B4-BE49-F238E27FC236}">
                    <a16:creationId xmlns:a16="http://schemas.microsoft.com/office/drawing/2014/main" id="{BCEC1DEA-C81E-4F67-9B9D-1C6397C4BF4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60" y="3991"/>
                <a:ext cx="67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78" name="Line 198">
                <a:extLst>
                  <a:ext uri="{FF2B5EF4-FFF2-40B4-BE49-F238E27FC236}">
                    <a16:creationId xmlns:a16="http://schemas.microsoft.com/office/drawing/2014/main" id="{6A166AAE-4C48-4D18-9A62-4995381196D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352" y="3992"/>
                <a:ext cx="73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79" name="Line 199">
                <a:extLst>
                  <a:ext uri="{FF2B5EF4-FFF2-40B4-BE49-F238E27FC236}">
                    <a16:creationId xmlns:a16="http://schemas.microsoft.com/office/drawing/2014/main" id="{3E5899F7-9157-46A1-A3AC-5D3D3DFB494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46" y="3994"/>
                <a:ext cx="76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80" name="Line 200">
                <a:extLst>
                  <a:ext uri="{FF2B5EF4-FFF2-40B4-BE49-F238E27FC236}">
                    <a16:creationId xmlns:a16="http://schemas.microsoft.com/office/drawing/2014/main" id="{2F98855D-B360-4518-8B29-4042D001EC1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340" y="3994"/>
                <a:ext cx="80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81" name="Line 201">
                <a:extLst>
                  <a:ext uri="{FF2B5EF4-FFF2-40B4-BE49-F238E27FC236}">
                    <a16:creationId xmlns:a16="http://schemas.microsoft.com/office/drawing/2014/main" id="{1727127F-0BE6-40D6-9A6D-46A17A56C16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34" y="3994"/>
                <a:ext cx="83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82" name="Line 202">
                <a:extLst>
                  <a:ext uri="{FF2B5EF4-FFF2-40B4-BE49-F238E27FC236}">
                    <a16:creationId xmlns:a16="http://schemas.microsoft.com/office/drawing/2014/main" id="{8C75CC08-F52C-4F39-8B8E-A9A7605E903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327" y="3994"/>
                <a:ext cx="88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83" name="Line 203">
                <a:extLst>
                  <a:ext uri="{FF2B5EF4-FFF2-40B4-BE49-F238E27FC236}">
                    <a16:creationId xmlns:a16="http://schemas.microsoft.com/office/drawing/2014/main" id="{5069115A-A2D6-4D2F-99A9-4ACBA704CDE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21" y="3996"/>
                <a:ext cx="92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84" name="Line 204">
                <a:extLst>
                  <a:ext uri="{FF2B5EF4-FFF2-40B4-BE49-F238E27FC236}">
                    <a16:creationId xmlns:a16="http://schemas.microsoft.com/office/drawing/2014/main" id="{D2D43CAD-9989-419F-ADCF-E19BD0EED8C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315" y="3996"/>
                <a:ext cx="95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85" name="Line 205">
                <a:extLst>
                  <a:ext uri="{FF2B5EF4-FFF2-40B4-BE49-F238E27FC236}">
                    <a16:creationId xmlns:a16="http://schemas.microsoft.com/office/drawing/2014/main" id="{8381E69C-B6A9-4462-9D93-58901C8DC26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08" y="3997"/>
                <a:ext cx="99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86" name="Line 206">
                <a:extLst>
                  <a:ext uri="{FF2B5EF4-FFF2-40B4-BE49-F238E27FC236}">
                    <a16:creationId xmlns:a16="http://schemas.microsoft.com/office/drawing/2014/main" id="{89CA72E7-B730-4454-881C-0D95BB4E428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303" y="3998"/>
                <a:ext cx="101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87" name="Line 207">
                <a:extLst>
                  <a:ext uri="{FF2B5EF4-FFF2-40B4-BE49-F238E27FC236}">
                    <a16:creationId xmlns:a16="http://schemas.microsoft.com/office/drawing/2014/main" id="{39363D80-29B1-4465-AAB6-6382D782137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96" y="3998"/>
                <a:ext cx="105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88" name="Line 208">
                <a:extLst>
                  <a:ext uri="{FF2B5EF4-FFF2-40B4-BE49-F238E27FC236}">
                    <a16:creationId xmlns:a16="http://schemas.microsoft.com/office/drawing/2014/main" id="{016EF704-92DA-4C74-A8B9-B233E97207C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289" y="3998"/>
                <a:ext cx="109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89" name="Line 209">
                <a:extLst>
                  <a:ext uri="{FF2B5EF4-FFF2-40B4-BE49-F238E27FC236}">
                    <a16:creationId xmlns:a16="http://schemas.microsoft.com/office/drawing/2014/main" id="{06B87F9A-CE93-467D-9F75-FD576D977B5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84" y="3999"/>
                <a:ext cx="112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90" name="Line 210">
                <a:extLst>
                  <a:ext uri="{FF2B5EF4-FFF2-40B4-BE49-F238E27FC236}">
                    <a16:creationId xmlns:a16="http://schemas.microsoft.com/office/drawing/2014/main" id="{CD57C08A-D1E6-4A89-967F-6DD44B5FBE1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277" y="4000"/>
                <a:ext cx="116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91" name="Line 211">
                <a:extLst>
                  <a:ext uri="{FF2B5EF4-FFF2-40B4-BE49-F238E27FC236}">
                    <a16:creationId xmlns:a16="http://schemas.microsoft.com/office/drawing/2014/main" id="{BBED1814-18E6-44B1-BFF9-2B2DC12EF21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70" y="4001"/>
                <a:ext cx="121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92" name="Line 212">
                <a:extLst>
                  <a:ext uri="{FF2B5EF4-FFF2-40B4-BE49-F238E27FC236}">
                    <a16:creationId xmlns:a16="http://schemas.microsoft.com/office/drawing/2014/main" id="{24DDBA3B-2A28-4E20-B14A-8F154DB932C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265" y="4001"/>
                <a:ext cx="123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93" name="Line 213">
                <a:extLst>
                  <a:ext uri="{FF2B5EF4-FFF2-40B4-BE49-F238E27FC236}">
                    <a16:creationId xmlns:a16="http://schemas.microsoft.com/office/drawing/2014/main" id="{CEAAF62D-EF1A-4A29-937C-A2A9D991612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58" y="4001"/>
                <a:ext cx="128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0" name="Group 214">
              <a:extLst>
                <a:ext uri="{FF2B5EF4-FFF2-40B4-BE49-F238E27FC236}">
                  <a16:creationId xmlns:a16="http://schemas.microsoft.com/office/drawing/2014/main" id="{71D51DE0-9F0B-4562-903C-79FFC7B6851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89" y="4003"/>
              <a:ext cx="493" cy="73"/>
              <a:chOff x="3889" y="4003"/>
              <a:chExt cx="493" cy="73"/>
            </a:xfrm>
          </p:grpSpPr>
          <p:sp>
            <p:nvSpPr>
              <p:cNvPr id="294" name="Line 215">
                <a:extLst>
                  <a:ext uri="{FF2B5EF4-FFF2-40B4-BE49-F238E27FC236}">
                    <a16:creationId xmlns:a16="http://schemas.microsoft.com/office/drawing/2014/main" id="{909AE563-D4C0-4ABB-B48A-22ED62B0F6F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251" y="4003"/>
                <a:ext cx="131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5" name="Line 216">
                <a:extLst>
                  <a:ext uri="{FF2B5EF4-FFF2-40B4-BE49-F238E27FC236}">
                    <a16:creationId xmlns:a16="http://schemas.microsoft.com/office/drawing/2014/main" id="{5E492CA4-A0DD-4191-99A6-3D96D9D6247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46" y="4003"/>
                <a:ext cx="133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6" name="Line 217">
                <a:extLst>
                  <a:ext uri="{FF2B5EF4-FFF2-40B4-BE49-F238E27FC236}">
                    <a16:creationId xmlns:a16="http://schemas.microsoft.com/office/drawing/2014/main" id="{364E8AA5-988A-4556-AA1B-F596C3698B6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239" y="4004"/>
                <a:ext cx="138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7" name="Line 218">
                <a:extLst>
                  <a:ext uri="{FF2B5EF4-FFF2-40B4-BE49-F238E27FC236}">
                    <a16:creationId xmlns:a16="http://schemas.microsoft.com/office/drawing/2014/main" id="{91F7849F-7012-469E-B120-664D5AEB8F6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33" y="4006"/>
                <a:ext cx="142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8" name="Line 219">
                <a:extLst>
                  <a:ext uri="{FF2B5EF4-FFF2-40B4-BE49-F238E27FC236}">
                    <a16:creationId xmlns:a16="http://schemas.microsoft.com/office/drawing/2014/main" id="{D6B2961E-E121-4674-B816-3C847E42DA9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226" y="4006"/>
                <a:ext cx="146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9" name="Line 220">
                <a:extLst>
                  <a:ext uri="{FF2B5EF4-FFF2-40B4-BE49-F238E27FC236}">
                    <a16:creationId xmlns:a16="http://schemas.microsoft.com/office/drawing/2014/main" id="{78B82B03-7331-4B3A-AEC8-C6E46B49B35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20" y="4007"/>
                <a:ext cx="149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00" name="Line 221">
                <a:extLst>
                  <a:ext uri="{FF2B5EF4-FFF2-40B4-BE49-F238E27FC236}">
                    <a16:creationId xmlns:a16="http://schemas.microsoft.com/office/drawing/2014/main" id="{5ED25D62-755C-47BA-8F37-5BAE420A821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214" y="4008"/>
                <a:ext cx="144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01" name="Line 222">
                <a:extLst>
                  <a:ext uri="{FF2B5EF4-FFF2-40B4-BE49-F238E27FC236}">
                    <a16:creationId xmlns:a16="http://schemas.microsoft.com/office/drawing/2014/main" id="{CBB52719-97AC-49F9-93AE-393284E9939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09" y="4008"/>
                <a:ext cx="137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02" name="Line 223">
                <a:extLst>
                  <a:ext uri="{FF2B5EF4-FFF2-40B4-BE49-F238E27FC236}">
                    <a16:creationId xmlns:a16="http://schemas.microsoft.com/office/drawing/2014/main" id="{82F2E59F-32BA-43E1-AE57-23CE330292E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201" y="4009"/>
                <a:ext cx="133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03" name="Line 224">
                <a:extLst>
                  <a:ext uri="{FF2B5EF4-FFF2-40B4-BE49-F238E27FC236}">
                    <a16:creationId xmlns:a16="http://schemas.microsoft.com/office/drawing/2014/main" id="{A87A6761-6759-40A1-A47A-E032AC06749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95" y="4010"/>
                <a:ext cx="128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04" name="Line 225">
                <a:extLst>
                  <a:ext uri="{FF2B5EF4-FFF2-40B4-BE49-F238E27FC236}">
                    <a16:creationId xmlns:a16="http://schemas.microsoft.com/office/drawing/2014/main" id="{4DE47513-E1DC-43A6-A83D-FEA96F95B70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189" y="4010"/>
                <a:ext cx="123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05" name="Line 226">
                <a:extLst>
                  <a:ext uri="{FF2B5EF4-FFF2-40B4-BE49-F238E27FC236}">
                    <a16:creationId xmlns:a16="http://schemas.microsoft.com/office/drawing/2014/main" id="{B5105D90-BA7A-4BA1-A441-7B49B4243BD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77" y="4010"/>
                <a:ext cx="124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06" name="Line 227">
                <a:extLst>
                  <a:ext uri="{FF2B5EF4-FFF2-40B4-BE49-F238E27FC236}">
                    <a16:creationId xmlns:a16="http://schemas.microsoft.com/office/drawing/2014/main" id="{1EB8005F-9640-4CFA-81CD-E0D374B804E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167" y="4012"/>
                <a:ext cx="122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07" name="Line 228">
                <a:extLst>
                  <a:ext uri="{FF2B5EF4-FFF2-40B4-BE49-F238E27FC236}">
                    <a16:creationId xmlns:a16="http://schemas.microsoft.com/office/drawing/2014/main" id="{459339B7-EC31-449E-8474-D7BA9E69083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56" y="4012"/>
                <a:ext cx="122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08" name="Line 229">
                <a:extLst>
                  <a:ext uri="{FF2B5EF4-FFF2-40B4-BE49-F238E27FC236}">
                    <a16:creationId xmlns:a16="http://schemas.microsoft.com/office/drawing/2014/main" id="{4A6D6CE7-C36F-4431-A417-FA2FDE9BE9B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145" y="4014"/>
                <a:ext cx="120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09" name="Line 230">
                <a:extLst>
                  <a:ext uri="{FF2B5EF4-FFF2-40B4-BE49-F238E27FC236}">
                    <a16:creationId xmlns:a16="http://schemas.microsoft.com/office/drawing/2014/main" id="{D332EA9D-D6A2-4B8C-8A88-1E7DC41B427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34" y="4014"/>
                <a:ext cx="120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0" name="Line 231">
                <a:extLst>
                  <a:ext uri="{FF2B5EF4-FFF2-40B4-BE49-F238E27FC236}">
                    <a16:creationId xmlns:a16="http://schemas.microsoft.com/office/drawing/2014/main" id="{74EF5CA4-27B3-4228-B132-B567FC99F51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124" y="4014"/>
                <a:ext cx="118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1" name="Line 232">
                <a:extLst>
                  <a:ext uri="{FF2B5EF4-FFF2-40B4-BE49-F238E27FC236}">
                    <a16:creationId xmlns:a16="http://schemas.microsoft.com/office/drawing/2014/main" id="{89646073-92A5-40EA-871B-E34810FE76E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12" y="4015"/>
                <a:ext cx="120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2" name="Line 233">
                <a:extLst>
                  <a:ext uri="{FF2B5EF4-FFF2-40B4-BE49-F238E27FC236}">
                    <a16:creationId xmlns:a16="http://schemas.microsoft.com/office/drawing/2014/main" id="{26A56135-D6FF-49FA-A635-6E88224C4E8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104" y="4016"/>
                <a:ext cx="118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3" name="Line 234">
                <a:extLst>
                  <a:ext uri="{FF2B5EF4-FFF2-40B4-BE49-F238E27FC236}">
                    <a16:creationId xmlns:a16="http://schemas.microsoft.com/office/drawing/2014/main" id="{A4DAD637-F4C0-4679-912D-FF87F23BB17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92" y="4016"/>
                <a:ext cx="130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4" name="Line 235">
                <a:extLst>
                  <a:ext uri="{FF2B5EF4-FFF2-40B4-BE49-F238E27FC236}">
                    <a16:creationId xmlns:a16="http://schemas.microsoft.com/office/drawing/2014/main" id="{C85A7E8D-B792-49C5-B4FF-9380936684A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081" y="4016"/>
                <a:ext cx="141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5" name="Line 236">
                <a:extLst>
                  <a:ext uri="{FF2B5EF4-FFF2-40B4-BE49-F238E27FC236}">
                    <a16:creationId xmlns:a16="http://schemas.microsoft.com/office/drawing/2014/main" id="{6BB6484B-4F1E-494C-9CEE-3DB992021D3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70" y="4016"/>
                <a:ext cx="154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6" name="Line 237">
                <a:extLst>
                  <a:ext uri="{FF2B5EF4-FFF2-40B4-BE49-F238E27FC236}">
                    <a16:creationId xmlns:a16="http://schemas.microsoft.com/office/drawing/2014/main" id="{49FE36E9-4F22-4EC5-A402-436C6F13AB3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060" y="4017"/>
                <a:ext cx="164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7" name="Line 238">
                <a:extLst>
                  <a:ext uri="{FF2B5EF4-FFF2-40B4-BE49-F238E27FC236}">
                    <a16:creationId xmlns:a16="http://schemas.microsoft.com/office/drawing/2014/main" id="{45AF095C-2551-4FCA-BBA0-6C5F2BB759B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48" y="4018"/>
                <a:ext cx="113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8" name="Line 239">
                <a:extLst>
                  <a:ext uri="{FF2B5EF4-FFF2-40B4-BE49-F238E27FC236}">
                    <a16:creationId xmlns:a16="http://schemas.microsoft.com/office/drawing/2014/main" id="{9A917FB5-E33D-4E5D-9243-474B2505D46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68" y="4018"/>
                <a:ext cx="56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9" name="Line 240">
                <a:extLst>
                  <a:ext uri="{FF2B5EF4-FFF2-40B4-BE49-F238E27FC236}">
                    <a16:creationId xmlns:a16="http://schemas.microsoft.com/office/drawing/2014/main" id="{A4D19A98-F1ED-4DF2-82EC-554AF229BC3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168" y="4020"/>
                <a:ext cx="56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0" name="Line 241">
                <a:extLst>
                  <a:ext uri="{FF2B5EF4-FFF2-40B4-BE49-F238E27FC236}">
                    <a16:creationId xmlns:a16="http://schemas.microsoft.com/office/drawing/2014/main" id="{FD4A6237-B012-455C-8299-EC8BF96C1B7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039" y="4020"/>
                <a:ext cx="110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1" name="Line 242">
                <a:extLst>
                  <a:ext uri="{FF2B5EF4-FFF2-40B4-BE49-F238E27FC236}">
                    <a16:creationId xmlns:a16="http://schemas.microsoft.com/office/drawing/2014/main" id="{963785A8-3D88-46A2-845F-210927E408C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28" y="4020"/>
                <a:ext cx="107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2" name="Line 243">
                <a:extLst>
                  <a:ext uri="{FF2B5EF4-FFF2-40B4-BE49-F238E27FC236}">
                    <a16:creationId xmlns:a16="http://schemas.microsoft.com/office/drawing/2014/main" id="{E0AFD795-4DE0-40AD-A1A6-A58B69FD317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68" y="4020"/>
                <a:ext cx="57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3" name="Line 244">
                <a:extLst>
                  <a:ext uri="{FF2B5EF4-FFF2-40B4-BE49-F238E27FC236}">
                    <a16:creationId xmlns:a16="http://schemas.microsoft.com/office/drawing/2014/main" id="{B028F73B-3589-48AC-B46E-9A919D1A4C6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169" y="4021"/>
                <a:ext cx="56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4" name="Line 245">
                <a:extLst>
                  <a:ext uri="{FF2B5EF4-FFF2-40B4-BE49-F238E27FC236}">
                    <a16:creationId xmlns:a16="http://schemas.microsoft.com/office/drawing/2014/main" id="{9882E00B-2DAB-4396-AA49-189F3CE15C5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017" y="4021"/>
                <a:ext cx="108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5" name="Line 246">
                <a:extLst>
                  <a:ext uri="{FF2B5EF4-FFF2-40B4-BE49-F238E27FC236}">
                    <a16:creationId xmlns:a16="http://schemas.microsoft.com/office/drawing/2014/main" id="{FF98778D-8E83-4CDE-B91A-D9346ADB00E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06" y="4022"/>
                <a:ext cx="119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6" name="Line 247">
                <a:extLst>
                  <a:ext uri="{FF2B5EF4-FFF2-40B4-BE49-F238E27FC236}">
                    <a16:creationId xmlns:a16="http://schemas.microsoft.com/office/drawing/2014/main" id="{6FD10B6E-63BE-4474-9710-22576869660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69" y="4022"/>
                <a:ext cx="56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7" name="Line 248">
                <a:extLst>
                  <a:ext uri="{FF2B5EF4-FFF2-40B4-BE49-F238E27FC236}">
                    <a16:creationId xmlns:a16="http://schemas.microsoft.com/office/drawing/2014/main" id="{3163BC35-EC99-4A25-84C3-0D12854BAAA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169" y="4022"/>
                <a:ext cx="56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8" name="Line 249">
                <a:extLst>
                  <a:ext uri="{FF2B5EF4-FFF2-40B4-BE49-F238E27FC236}">
                    <a16:creationId xmlns:a16="http://schemas.microsoft.com/office/drawing/2014/main" id="{04C02D1E-30F0-41F2-8C40-89FB2DF0A9E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95" y="4022"/>
                <a:ext cx="130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9" name="Line 250">
                <a:extLst>
                  <a:ext uri="{FF2B5EF4-FFF2-40B4-BE49-F238E27FC236}">
                    <a16:creationId xmlns:a16="http://schemas.microsoft.com/office/drawing/2014/main" id="{E371DF6B-AA5E-4261-BC24-A3FF00FB111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85" y="4023"/>
                <a:ext cx="88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30" name="Line 251">
                <a:extLst>
                  <a:ext uri="{FF2B5EF4-FFF2-40B4-BE49-F238E27FC236}">
                    <a16:creationId xmlns:a16="http://schemas.microsoft.com/office/drawing/2014/main" id="{7482917A-9347-4B3D-A0B9-FD5D3D2FCD4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83" y="4023"/>
                <a:ext cx="42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31" name="Line 252">
                <a:extLst>
                  <a:ext uri="{FF2B5EF4-FFF2-40B4-BE49-F238E27FC236}">
                    <a16:creationId xmlns:a16="http://schemas.microsoft.com/office/drawing/2014/main" id="{4D87C131-196E-45A9-A8C4-EF7DF68F8E8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69" y="4023"/>
                <a:ext cx="57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32" name="Line 253">
                <a:extLst>
                  <a:ext uri="{FF2B5EF4-FFF2-40B4-BE49-F238E27FC236}">
                    <a16:creationId xmlns:a16="http://schemas.microsoft.com/office/drawing/2014/main" id="{19040391-8E22-47B9-8096-1D91EEE7423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171" y="4023"/>
                <a:ext cx="55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33" name="Line 254">
                <a:extLst>
                  <a:ext uri="{FF2B5EF4-FFF2-40B4-BE49-F238E27FC236}">
                    <a16:creationId xmlns:a16="http://schemas.microsoft.com/office/drawing/2014/main" id="{A0F10E23-942C-42AF-8B21-3C77BD9D076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083" y="4023"/>
                <a:ext cx="42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34" name="Line 255">
                <a:extLst>
                  <a:ext uri="{FF2B5EF4-FFF2-40B4-BE49-F238E27FC236}">
                    <a16:creationId xmlns:a16="http://schemas.microsoft.com/office/drawing/2014/main" id="{0CAD7503-2CFC-42BA-90C9-F5D82230C1A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4" y="4023"/>
                <a:ext cx="80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35" name="Line 256">
                <a:extLst>
                  <a:ext uri="{FF2B5EF4-FFF2-40B4-BE49-F238E27FC236}">
                    <a16:creationId xmlns:a16="http://schemas.microsoft.com/office/drawing/2014/main" id="{EB3FB24D-BFA1-4F9C-9131-234C61A8D46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63" y="4024"/>
                <a:ext cx="71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36" name="Line 257">
                <a:extLst>
                  <a:ext uri="{FF2B5EF4-FFF2-40B4-BE49-F238E27FC236}">
                    <a16:creationId xmlns:a16="http://schemas.microsoft.com/office/drawing/2014/main" id="{5D902280-9100-48A5-867A-8696A45C8FF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83" y="4024"/>
                <a:ext cx="42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37" name="Line 258">
                <a:extLst>
                  <a:ext uri="{FF2B5EF4-FFF2-40B4-BE49-F238E27FC236}">
                    <a16:creationId xmlns:a16="http://schemas.microsoft.com/office/drawing/2014/main" id="{D25E6778-E96B-499C-BBB5-646846F0D4B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71" y="4024"/>
                <a:ext cx="55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38" name="Line 259">
                <a:extLst>
                  <a:ext uri="{FF2B5EF4-FFF2-40B4-BE49-F238E27FC236}">
                    <a16:creationId xmlns:a16="http://schemas.microsoft.com/office/drawing/2014/main" id="{72939131-DA14-464E-B151-A07952B8AAE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171" y="4024"/>
                <a:ext cx="55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39" name="Line 260">
                <a:extLst>
                  <a:ext uri="{FF2B5EF4-FFF2-40B4-BE49-F238E27FC236}">
                    <a16:creationId xmlns:a16="http://schemas.microsoft.com/office/drawing/2014/main" id="{3F4FB507-5979-495C-81E2-EFF2059779D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083" y="4024"/>
                <a:ext cx="42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40" name="Line 261">
                <a:extLst>
                  <a:ext uri="{FF2B5EF4-FFF2-40B4-BE49-F238E27FC236}">
                    <a16:creationId xmlns:a16="http://schemas.microsoft.com/office/drawing/2014/main" id="{FCCD5CA6-06FF-4D69-840D-FFEE8012AE0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53" y="4024"/>
                <a:ext cx="62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41" name="Line 262">
                <a:extLst>
                  <a:ext uri="{FF2B5EF4-FFF2-40B4-BE49-F238E27FC236}">
                    <a16:creationId xmlns:a16="http://schemas.microsoft.com/office/drawing/2014/main" id="{C11DE848-D11E-4DF0-AFD4-EE2F31A7AAA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42" y="4027"/>
                <a:ext cx="53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42" name="Line 263">
                <a:extLst>
                  <a:ext uri="{FF2B5EF4-FFF2-40B4-BE49-F238E27FC236}">
                    <a16:creationId xmlns:a16="http://schemas.microsoft.com/office/drawing/2014/main" id="{145096A8-CBD8-4767-AD1F-7F9DDFC4B05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083" y="4025"/>
                <a:ext cx="42" cy="2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43" name="Line 264">
                <a:extLst>
                  <a:ext uri="{FF2B5EF4-FFF2-40B4-BE49-F238E27FC236}">
                    <a16:creationId xmlns:a16="http://schemas.microsoft.com/office/drawing/2014/main" id="{443E1DCA-2418-4642-90DC-17EAC4E680A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72" y="4025"/>
                <a:ext cx="54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44" name="Line 265">
                <a:extLst>
                  <a:ext uri="{FF2B5EF4-FFF2-40B4-BE49-F238E27FC236}">
                    <a16:creationId xmlns:a16="http://schemas.microsoft.com/office/drawing/2014/main" id="{3966327C-160A-48A0-829A-2E5A5D62B53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172" y="4027"/>
                <a:ext cx="54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45" name="Line 266">
                <a:extLst>
                  <a:ext uri="{FF2B5EF4-FFF2-40B4-BE49-F238E27FC236}">
                    <a16:creationId xmlns:a16="http://schemas.microsoft.com/office/drawing/2014/main" id="{BCB9D0C0-13E3-41E9-BC0B-BFF0BAE7EA9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083" y="4027"/>
                <a:ext cx="42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46" name="Line 267">
                <a:extLst>
                  <a:ext uri="{FF2B5EF4-FFF2-40B4-BE49-F238E27FC236}">
                    <a16:creationId xmlns:a16="http://schemas.microsoft.com/office/drawing/2014/main" id="{7640DAD7-BCCE-48DA-BD21-A7C7F7B5497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33" y="4027"/>
                <a:ext cx="43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47" name="Line 268">
                <a:extLst>
                  <a:ext uri="{FF2B5EF4-FFF2-40B4-BE49-F238E27FC236}">
                    <a16:creationId xmlns:a16="http://schemas.microsoft.com/office/drawing/2014/main" id="{52DE3CB8-D1D8-46E0-91EC-820828D1E47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21" y="4027"/>
                <a:ext cx="36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48" name="Line 269">
                <a:extLst>
                  <a:ext uri="{FF2B5EF4-FFF2-40B4-BE49-F238E27FC236}">
                    <a16:creationId xmlns:a16="http://schemas.microsoft.com/office/drawing/2014/main" id="{F3BF66B4-17F5-4F08-823C-425E5BEDEA3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83" y="4027"/>
                <a:ext cx="42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49" name="Line 270">
                <a:extLst>
                  <a:ext uri="{FF2B5EF4-FFF2-40B4-BE49-F238E27FC236}">
                    <a16:creationId xmlns:a16="http://schemas.microsoft.com/office/drawing/2014/main" id="{EEC7D0C6-9D81-4FC7-A772-C974E7143C8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72" y="4027"/>
                <a:ext cx="54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50" name="Line 271">
                <a:extLst>
                  <a:ext uri="{FF2B5EF4-FFF2-40B4-BE49-F238E27FC236}">
                    <a16:creationId xmlns:a16="http://schemas.microsoft.com/office/drawing/2014/main" id="{C7F23295-6F08-4701-9497-C1EF948BA1A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172" y="4029"/>
                <a:ext cx="54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51" name="Line 272">
                <a:extLst>
                  <a:ext uri="{FF2B5EF4-FFF2-40B4-BE49-F238E27FC236}">
                    <a16:creationId xmlns:a16="http://schemas.microsoft.com/office/drawing/2014/main" id="{D485DF5C-EB99-4F72-9906-7E180937244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083" y="4029"/>
                <a:ext cx="42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52" name="Line 273">
                <a:extLst>
                  <a:ext uri="{FF2B5EF4-FFF2-40B4-BE49-F238E27FC236}">
                    <a16:creationId xmlns:a16="http://schemas.microsoft.com/office/drawing/2014/main" id="{F178DA5C-E60B-42A3-A9DD-7B0C7B48F0F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10" y="4029"/>
                <a:ext cx="26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53" name="Line 274">
                <a:extLst>
                  <a:ext uri="{FF2B5EF4-FFF2-40B4-BE49-F238E27FC236}">
                    <a16:creationId xmlns:a16="http://schemas.microsoft.com/office/drawing/2014/main" id="{E26BAADA-784D-4CE0-856A-339DE430232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00" y="4029"/>
                <a:ext cx="18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54" name="Line 275">
                <a:extLst>
                  <a:ext uri="{FF2B5EF4-FFF2-40B4-BE49-F238E27FC236}">
                    <a16:creationId xmlns:a16="http://schemas.microsoft.com/office/drawing/2014/main" id="{10D9CE13-8B8A-41C0-ABE6-E89ECE8D4D5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83" y="4029"/>
                <a:ext cx="42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55" name="Line 276">
                <a:extLst>
                  <a:ext uri="{FF2B5EF4-FFF2-40B4-BE49-F238E27FC236}">
                    <a16:creationId xmlns:a16="http://schemas.microsoft.com/office/drawing/2014/main" id="{EC8E2720-59AF-477C-B924-854AEE138D8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73" y="4029"/>
                <a:ext cx="53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56" name="Line 277">
                <a:extLst>
                  <a:ext uri="{FF2B5EF4-FFF2-40B4-BE49-F238E27FC236}">
                    <a16:creationId xmlns:a16="http://schemas.microsoft.com/office/drawing/2014/main" id="{6C427564-6128-4046-8754-DB7533DDF1E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173" y="4029"/>
                <a:ext cx="53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57" name="Line 278">
                <a:extLst>
                  <a:ext uri="{FF2B5EF4-FFF2-40B4-BE49-F238E27FC236}">
                    <a16:creationId xmlns:a16="http://schemas.microsoft.com/office/drawing/2014/main" id="{49854562-3DC3-4AD7-9736-5010D2C6C8B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083" y="4029"/>
                <a:ext cx="42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58" name="Line 279">
                <a:extLst>
                  <a:ext uri="{FF2B5EF4-FFF2-40B4-BE49-F238E27FC236}">
                    <a16:creationId xmlns:a16="http://schemas.microsoft.com/office/drawing/2014/main" id="{5DAD79EC-CA0D-4647-B9BD-ED0D716DFD5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89" y="4029"/>
                <a:ext cx="8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59" name="Line 280">
                <a:extLst>
                  <a:ext uri="{FF2B5EF4-FFF2-40B4-BE49-F238E27FC236}">
                    <a16:creationId xmlns:a16="http://schemas.microsoft.com/office/drawing/2014/main" id="{1CA121E7-3624-48BB-AC23-91293940C8F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83" y="4030"/>
                <a:ext cx="42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0" name="Line 281">
                <a:extLst>
                  <a:ext uri="{FF2B5EF4-FFF2-40B4-BE49-F238E27FC236}">
                    <a16:creationId xmlns:a16="http://schemas.microsoft.com/office/drawing/2014/main" id="{39D3669F-6D81-4386-A3E3-20A4D66CB28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73" y="4030"/>
                <a:ext cx="53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1" name="Line 282">
                <a:extLst>
                  <a:ext uri="{FF2B5EF4-FFF2-40B4-BE49-F238E27FC236}">
                    <a16:creationId xmlns:a16="http://schemas.microsoft.com/office/drawing/2014/main" id="{589F5BBB-6EEC-4E36-BEA5-6B8188964CE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173" y="4031"/>
                <a:ext cx="53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2" name="Line 283">
                <a:extLst>
                  <a:ext uri="{FF2B5EF4-FFF2-40B4-BE49-F238E27FC236}">
                    <a16:creationId xmlns:a16="http://schemas.microsoft.com/office/drawing/2014/main" id="{E18D0C8E-DCB4-4F52-B148-ABCE2938701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083" y="4031"/>
                <a:ext cx="42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3" name="Line 284">
                <a:extLst>
                  <a:ext uri="{FF2B5EF4-FFF2-40B4-BE49-F238E27FC236}">
                    <a16:creationId xmlns:a16="http://schemas.microsoft.com/office/drawing/2014/main" id="{C0A64804-0602-4859-A104-1F1F3B31A07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83" y="4032"/>
                <a:ext cx="42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4" name="Line 285">
                <a:extLst>
                  <a:ext uri="{FF2B5EF4-FFF2-40B4-BE49-F238E27FC236}">
                    <a16:creationId xmlns:a16="http://schemas.microsoft.com/office/drawing/2014/main" id="{7103494D-C752-44A8-B809-D9FD6FEE0FB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73" y="4032"/>
                <a:ext cx="54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5" name="Line 286">
                <a:extLst>
                  <a:ext uri="{FF2B5EF4-FFF2-40B4-BE49-F238E27FC236}">
                    <a16:creationId xmlns:a16="http://schemas.microsoft.com/office/drawing/2014/main" id="{C8D8B075-5E19-4B89-B40F-E58421C70AE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174" y="4033"/>
                <a:ext cx="53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6" name="Line 287">
                <a:extLst>
                  <a:ext uri="{FF2B5EF4-FFF2-40B4-BE49-F238E27FC236}">
                    <a16:creationId xmlns:a16="http://schemas.microsoft.com/office/drawing/2014/main" id="{624972B1-C8CE-4A11-9DEC-A6326FE6DF8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083" y="4033"/>
                <a:ext cx="42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7" name="Line 288">
                <a:extLst>
                  <a:ext uri="{FF2B5EF4-FFF2-40B4-BE49-F238E27FC236}">
                    <a16:creationId xmlns:a16="http://schemas.microsoft.com/office/drawing/2014/main" id="{8D66488E-2F6D-47A9-8CA6-B47390F2F68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83" y="4033"/>
                <a:ext cx="42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8" name="Line 289">
                <a:extLst>
                  <a:ext uri="{FF2B5EF4-FFF2-40B4-BE49-F238E27FC236}">
                    <a16:creationId xmlns:a16="http://schemas.microsoft.com/office/drawing/2014/main" id="{286D70D4-C13D-447D-B8B0-D3272F27E6B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74" y="4033"/>
                <a:ext cx="53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9" name="Line 290">
                <a:extLst>
                  <a:ext uri="{FF2B5EF4-FFF2-40B4-BE49-F238E27FC236}">
                    <a16:creationId xmlns:a16="http://schemas.microsoft.com/office/drawing/2014/main" id="{1541B321-E5F0-4862-A06C-B69C381D9ED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174" y="4033"/>
                <a:ext cx="54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70" name="Line 291">
                <a:extLst>
                  <a:ext uri="{FF2B5EF4-FFF2-40B4-BE49-F238E27FC236}">
                    <a16:creationId xmlns:a16="http://schemas.microsoft.com/office/drawing/2014/main" id="{47A1829C-C9DE-4AB5-A773-0D9854DC36E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083" y="4033"/>
                <a:ext cx="42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71" name="Line 292">
                <a:extLst>
                  <a:ext uri="{FF2B5EF4-FFF2-40B4-BE49-F238E27FC236}">
                    <a16:creationId xmlns:a16="http://schemas.microsoft.com/office/drawing/2014/main" id="{DC8143F2-2B76-48EA-8FBA-9A4D724220B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83" y="4034"/>
                <a:ext cx="42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72" name="Line 293">
                <a:extLst>
                  <a:ext uri="{FF2B5EF4-FFF2-40B4-BE49-F238E27FC236}">
                    <a16:creationId xmlns:a16="http://schemas.microsoft.com/office/drawing/2014/main" id="{D78EBBE1-C041-4DAB-A41E-F72823C47CA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74" y="4034"/>
                <a:ext cx="54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73" name="Line 294">
                <a:extLst>
                  <a:ext uri="{FF2B5EF4-FFF2-40B4-BE49-F238E27FC236}">
                    <a16:creationId xmlns:a16="http://schemas.microsoft.com/office/drawing/2014/main" id="{66F923C0-64F9-4B94-8BBF-1ADDAFC2BA6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175" y="4035"/>
                <a:ext cx="53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74" name="Line 295">
                <a:extLst>
                  <a:ext uri="{FF2B5EF4-FFF2-40B4-BE49-F238E27FC236}">
                    <a16:creationId xmlns:a16="http://schemas.microsoft.com/office/drawing/2014/main" id="{55810EDA-E667-40ED-BCC1-8968DCAC725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083" y="4035"/>
                <a:ext cx="42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75" name="Line 296">
                <a:extLst>
                  <a:ext uri="{FF2B5EF4-FFF2-40B4-BE49-F238E27FC236}">
                    <a16:creationId xmlns:a16="http://schemas.microsoft.com/office/drawing/2014/main" id="{D9672B9A-16CE-4BAE-833D-97A0A7CA1B7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83" y="4036"/>
                <a:ext cx="42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76" name="Line 297">
                <a:extLst>
                  <a:ext uri="{FF2B5EF4-FFF2-40B4-BE49-F238E27FC236}">
                    <a16:creationId xmlns:a16="http://schemas.microsoft.com/office/drawing/2014/main" id="{C2E461BB-3CD9-446E-BC1B-1CAB10516AF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75" y="4036"/>
                <a:ext cx="53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77" name="Line 298">
                <a:extLst>
                  <a:ext uri="{FF2B5EF4-FFF2-40B4-BE49-F238E27FC236}">
                    <a16:creationId xmlns:a16="http://schemas.microsoft.com/office/drawing/2014/main" id="{364C0010-0785-433C-9F0B-16D30C5EC01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175" y="4037"/>
                <a:ext cx="55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78" name="Line 299">
                <a:extLst>
                  <a:ext uri="{FF2B5EF4-FFF2-40B4-BE49-F238E27FC236}">
                    <a16:creationId xmlns:a16="http://schemas.microsoft.com/office/drawing/2014/main" id="{8E1FEB38-0E9E-48A4-BBDD-230D5C29D8B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083" y="4037"/>
                <a:ext cx="42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79" name="Line 300">
                <a:extLst>
                  <a:ext uri="{FF2B5EF4-FFF2-40B4-BE49-F238E27FC236}">
                    <a16:creationId xmlns:a16="http://schemas.microsoft.com/office/drawing/2014/main" id="{6670402F-EA8B-4454-9F22-2F053AA3832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083" y="4037"/>
                <a:ext cx="42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0" name="Line 301">
                <a:extLst>
                  <a:ext uri="{FF2B5EF4-FFF2-40B4-BE49-F238E27FC236}">
                    <a16:creationId xmlns:a16="http://schemas.microsoft.com/office/drawing/2014/main" id="{B51D9B37-CA3A-49BA-938B-7AE71201169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75" y="4037"/>
                <a:ext cx="55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1" name="Line 302">
                <a:extLst>
                  <a:ext uri="{FF2B5EF4-FFF2-40B4-BE49-F238E27FC236}">
                    <a16:creationId xmlns:a16="http://schemas.microsoft.com/office/drawing/2014/main" id="{D3085F95-5D18-4A03-AD3B-1294DE3A511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175" y="4037"/>
                <a:ext cx="55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2" name="Line 303">
                <a:extLst>
                  <a:ext uri="{FF2B5EF4-FFF2-40B4-BE49-F238E27FC236}">
                    <a16:creationId xmlns:a16="http://schemas.microsoft.com/office/drawing/2014/main" id="{24E59EF3-A975-4CE9-89DB-D372D27F5F3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083" y="4037"/>
                <a:ext cx="42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3" name="Line 304">
                <a:extLst>
                  <a:ext uri="{FF2B5EF4-FFF2-40B4-BE49-F238E27FC236}">
                    <a16:creationId xmlns:a16="http://schemas.microsoft.com/office/drawing/2014/main" id="{991C1EE2-C935-4E23-AE44-0362187B817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83" y="4038"/>
                <a:ext cx="42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4" name="Line 305">
                <a:extLst>
                  <a:ext uri="{FF2B5EF4-FFF2-40B4-BE49-F238E27FC236}">
                    <a16:creationId xmlns:a16="http://schemas.microsoft.com/office/drawing/2014/main" id="{5DC7B538-5C9A-4493-852C-28EEE6296ED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75" y="4038"/>
                <a:ext cx="55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5" name="Line 306">
                <a:extLst>
                  <a:ext uri="{FF2B5EF4-FFF2-40B4-BE49-F238E27FC236}">
                    <a16:creationId xmlns:a16="http://schemas.microsoft.com/office/drawing/2014/main" id="{FAB0CB71-62C4-46E8-9594-02067328FAC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175" y="4039"/>
                <a:ext cx="55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6" name="Line 307">
                <a:extLst>
                  <a:ext uri="{FF2B5EF4-FFF2-40B4-BE49-F238E27FC236}">
                    <a16:creationId xmlns:a16="http://schemas.microsoft.com/office/drawing/2014/main" id="{ED302848-8522-4020-960B-D01CB78AF34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083" y="4039"/>
                <a:ext cx="42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7" name="Line 308">
                <a:extLst>
                  <a:ext uri="{FF2B5EF4-FFF2-40B4-BE49-F238E27FC236}">
                    <a16:creationId xmlns:a16="http://schemas.microsoft.com/office/drawing/2014/main" id="{F020AB27-F2E1-40D1-AEE7-2111EE6E483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83" y="4040"/>
                <a:ext cx="42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8" name="Line 309">
                <a:extLst>
                  <a:ext uri="{FF2B5EF4-FFF2-40B4-BE49-F238E27FC236}">
                    <a16:creationId xmlns:a16="http://schemas.microsoft.com/office/drawing/2014/main" id="{43ED1159-6C40-44A2-B791-B0A2EF13A50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75" y="4040"/>
                <a:ext cx="55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9" name="Line 310">
                <a:extLst>
                  <a:ext uri="{FF2B5EF4-FFF2-40B4-BE49-F238E27FC236}">
                    <a16:creationId xmlns:a16="http://schemas.microsoft.com/office/drawing/2014/main" id="{085AF11A-9CCF-49C3-A3DB-E54E4170AFB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177" y="4041"/>
                <a:ext cx="53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90" name="Line 311">
                <a:extLst>
                  <a:ext uri="{FF2B5EF4-FFF2-40B4-BE49-F238E27FC236}">
                    <a16:creationId xmlns:a16="http://schemas.microsoft.com/office/drawing/2014/main" id="{DF797FC5-0C3B-4002-936D-75BEBA3D228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083" y="4041"/>
                <a:ext cx="42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91" name="Line 312">
                <a:extLst>
                  <a:ext uri="{FF2B5EF4-FFF2-40B4-BE49-F238E27FC236}">
                    <a16:creationId xmlns:a16="http://schemas.microsoft.com/office/drawing/2014/main" id="{DF75386C-F9FB-46EE-B686-A6203926CD2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83" y="4041"/>
                <a:ext cx="42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92" name="Line 313">
                <a:extLst>
                  <a:ext uri="{FF2B5EF4-FFF2-40B4-BE49-F238E27FC236}">
                    <a16:creationId xmlns:a16="http://schemas.microsoft.com/office/drawing/2014/main" id="{756B88CF-89D4-4DF6-8522-AFB5B28AA3B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77" y="4041"/>
                <a:ext cx="53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93" name="Line 314">
                <a:extLst>
                  <a:ext uri="{FF2B5EF4-FFF2-40B4-BE49-F238E27FC236}">
                    <a16:creationId xmlns:a16="http://schemas.microsoft.com/office/drawing/2014/main" id="{91D365A2-96D7-4349-BBB7-091DCE3C4C0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177" y="4041"/>
                <a:ext cx="53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94" name="Line 315">
                <a:extLst>
                  <a:ext uri="{FF2B5EF4-FFF2-40B4-BE49-F238E27FC236}">
                    <a16:creationId xmlns:a16="http://schemas.microsoft.com/office/drawing/2014/main" id="{8D993641-4E43-46BE-8FDD-67896844D17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082" y="4041"/>
                <a:ext cx="43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95" name="Line 316">
                <a:extLst>
                  <a:ext uri="{FF2B5EF4-FFF2-40B4-BE49-F238E27FC236}">
                    <a16:creationId xmlns:a16="http://schemas.microsoft.com/office/drawing/2014/main" id="{BFBB3D21-12A4-4875-8E5F-EC136CC07F9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082" y="4042"/>
                <a:ext cx="43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96" name="Line 317">
                <a:extLst>
                  <a:ext uri="{FF2B5EF4-FFF2-40B4-BE49-F238E27FC236}">
                    <a16:creationId xmlns:a16="http://schemas.microsoft.com/office/drawing/2014/main" id="{3B5370B5-E43B-442F-872F-BB594C069F4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77" y="4042"/>
                <a:ext cx="53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97" name="Line 318">
                <a:extLst>
                  <a:ext uri="{FF2B5EF4-FFF2-40B4-BE49-F238E27FC236}">
                    <a16:creationId xmlns:a16="http://schemas.microsoft.com/office/drawing/2014/main" id="{D50A22F8-B141-4D13-A405-3FB199F3DE7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177" y="4043"/>
                <a:ext cx="53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98" name="Line 319">
                <a:extLst>
                  <a:ext uri="{FF2B5EF4-FFF2-40B4-BE49-F238E27FC236}">
                    <a16:creationId xmlns:a16="http://schemas.microsoft.com/office/drawing/2014/main" id="{0F4733BE-34F6-4F7E-A2EB-90759234636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081" y="4043"/>
                <a:ext cx="44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99" name="Line 320">
                <a:extLst>
                  <a:ext uri="{FF2B5EF4-FFF2-40B4-BE49-F238E27FC236}">
                    <a16:creationId xmlns:a16="http://schemas.microsoft.com/office/drawing/2014/main" id="{53125430-6B91-44CB-B33D-98F1E158AB7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81" y="4044"/>
                <a:ext cx="44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00" name="Line 321">
                <a:extLst>
                  <a:ext uri="{FF2B5EF4-FFF2-40B4-BE49-F238E27FC236}">
                    <a16:creationId xmlns:a16="http://schemas.microsoft.com/office/drawing/2014/main" id="{206B862F-C3CF-4DC3-9726-57129FFBA00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77" y="4044"/>
                <a:ext cx="54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01" name="Line 322">
                <a:extLst>
                  <a:ext uri="{FF2B5EF4-FFF2-40B4-BE49-F238E27FC236}">
                    <a16:creationId xmlns:a16="http://schemas.microsoft.com/office/drawing/2014/main" id="{961EB046-0423-4E16-9902-09C6225E49B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177" y="4044"/>
                <a:ext cx="54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02" name="Line 323">
                <a:extLst>
                  <a:ext uri="{FF2B5EF4-FFF2-40B4-BE49-F238E27FC236}">
                    <a16:creationId xmlns:a16="http://schemas.microsoft.com/office/drawing/2014/main" id="{537C99CE-2849-4DF4-B937-DE73A134B1C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081" y="4044"/>
                <a:ext cx="44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03" name="Line 324">
                <a:extLst>
                  <a:ext uri="{FF2B5EF4-FFF2-40B4-BE49-F238E27FC236}">
                    <a16:creationId xmlns:a16="http://schemas.microsoft.com/office/drawing/2014/main" id="{913B1836-F6CC-4AD0-9340-648957DAA0C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81" y="4045"/>
                <a:ext cx="44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04" name="Line 325">
                <a:extLst>
                  <a:ext uri="{FF2B5EF4-FFF2-40B4-BE49-F238E27FC236}">
                    <a16:creationId xmlns:a16="http://schemas.microsoft.com/office/drawing/2014/main" id="{EEE99E75-EF5E-44E9-B333-4B3FC2B6DA1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77" y="4045"/>
                <a:ext cx="54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05" name="Line 326">
                <a:extLst>
                  <a:ext uri="{FF2B5EF4-FFF2-40B4-BE49-F238E27FC236}">
                    <a16:creationId xmlns:a16="http://schemas.microsoft.com/office/drawing/2014/main" id="{7CB63BB7-69C2-464A-8FA0-4C51D3D110E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178" y="4046"/>
                <a:ext cx="54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06" name="Line 327">
                <a:extLst>
                  <a:ext uri="{FF2B5EF4-FFF2-40B4-BE49-F238E27FC236}">
                    <a16:creationId xmlns:a16="http://schemas.microsoft.com/office/drawing/2014/main" id="{1F5703EC-7E57-4000-8A7F-4C2F9271853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081" y="4046"/>
                <a:ext cx="44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07" name="Line 328">
                <a:extLst>
                  <a:ext uri="{FF2B5EF4-FFF2-40B4-BE49-F238E27FC236}">
                    <a16:creationId xmlns:a16="http://schemas.microsoft.com/office/drawing/2014/main" id="{4B91237D-8EC6-4036-A91B-CF47156B1DB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81" y="4046"/>
                <a:ext cx="44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08" name="Line 329">
                <a:extLst>
                  <a:ext uri="{FF2B5EF4-FFF2-40B4-BE49-F238E27FC236}">
                    <a16:creationId xmlns:a16="http://schemas.microsoft.com/office/drawing/2014/main" id="{5DFECE1C-715F-4687-8137-F0E18D856B8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79" y="4046"/>
                <a:ext cx="53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09" name="Line 330">
                <a:extLst>
                  <a:ext uri="{FF2B5EF4-FFF2-40B4-BE49-F238E27FC236}">
                    <a16:creationId xmlns:a16="http://schemas.microsoft.com/office/drawing/2014/main" id="{556D2648-A239-4091-931B-EFF08008839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179" y="4047"/>
                <a:ext cx="53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10" name="Line 331">
                <a:extLst>
                  <a:ext uri="{FF2B5EF4-FFF2-40B4-BE49-F238E27FC236}">
                    <a16:creationId xmlns:a16="http://schemas.microsoft.com/office/drawing/2014/main" id="{31A42B92-EB76-4971-A8CB-369FEB7848C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081" y="4047"/>
                <a:ext cx="44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11" name="Line 332">
                <a:extLst>
                  <a:ext uri="{FF2B5EF4-FFF2-40B4-BE49-F238E27FC236}">
                    <a16:creationId xmlns:a16="http://schemas.microsoft.com/office/drawing/2014/main" id="{1AC23172-45BA-4A52-B740-EBC3B253F50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81" y="4048"/>
                <a:ext cx="43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12" name="Line 333">
                <a:extLst>
                  <a:ext uri="{FF2B5EF4-FFF2-40B4-BE49-F238E27FC236}">
                    <a16:creationId xmlns:a16="http://schemas.microsoft.com/office/drawing/2014/main" id="{B9262498-AB6F-4765-8CAE-D3E6C09AC69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79" y="4048"/>
                <a:ext cx="53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13" name="Line 334">
                <a:extLst>
                  <a:ext uri="{FF2B5EF4-FFF2-40B4-BE49-F238E27FC236}">
                    <a16:creationId xmlns:a16="http://schemas.microsoft.com/office/drawing/2014/main" id="{B7B5A2A0-E6EF-4EFD-A704-CAE7E924157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180" y="4048"/>
                <a:ext cx="52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14" name="Line 335">
                <a:extLst>
                  <a:ext uri="{FF2B5EF4-FFF2-40B4-BE49-F238E27FC236}">
                    <a16:creationId xmlns:a16="http://schemas.microsoft.com/office/drawing/2014/main" id="{4751E72C-3E0F-414A-96F2-65B5562C0F0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081" y="4048"/>
                <a:ext cx="43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15" name="Line 336">
                <a:extLst>
                  <a:ext uri="{FF2B5EF4-FFF2-40B4-BE49-F238E27FC236}">
                    <a16:creationId xmlns:a16="http://schemas.microsoft.com/office/drawing/2014/main" id="{7F70C84B-796D-4225-A8C0-86987EE8B0D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81" y="4049"/>
                <a:ext cx="43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16" name="Line 337">
                <a:extLst>
                  <a:ext uri="{FF2B5EF4-FFF2-40B4-BE49-F238E27FC236}">
                    <a16:creationId xmlns:a16="http://schemas.microsoft.com/office/drawing/2014/main" id="{D1956DE9-6AC0-4BA6-A667-9B724566272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80" y="4049"/>
                <a:ext cx="52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17" name="Line 338">
                <a:extLst>
                  <a:ext uri="{FF2B5EF4-FFF2-40B4-BE49-F238E27FC236}">
                    <a16:creationId xmlns:a16="http://schemas.microsoft.com/office/drawing/2014/main" id="{80778257-FCD4-418F-A1C1-9284E017970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180" y="4049"/>
                <a:ext cx="52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18" name="Line 339">
                <a:extLst>
                  <a:ext uri="{FF2B5EF4-FFF2-40B4-BE49-F238E27FC236}">
                    <a16:creationId xmlns:a16="http://schemas.microsoft.com/office/drawing/2014/main" id="{2D6B3110-4051-4C5F-B1F1-BAF3BBAD246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081" y="4049"/>
                <a:ext cx="43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19" name="Line 340">
                <a:extLst>
                  <a:ext uri="{FF2B5EF4-FFF2-40B4-BE49-F238E27FC236}">
                    <a16:creationId xmlns:a16="http://schemas.microsoft.com/office/drawing/2014/main" id="{7BAF4591-4192-46EF-A6F8-FD13B732B9E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81" y="4051"/>
                <a:ext cx="43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20" name="Line 341">
                <a:extLst>
                  <a:ext uri="{FF2B5EF4-FFF2-40B4-BE49-F238E27FC236}">
                    <a16:creationId xmlns:a16="http://schemas.microsoft.com/office/drawing/2014/main" id="{B2E31577-8747-4E0D-9FC3-5C3E6650C6A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80" y="4051"/>
                <a:ext cx="52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21" name="Line 342">
                <a:extLst>
                  <a:ext uri="{FF2B5EF4-FFF2-40B4-BE49-F238E27FC236}">
                    <a16:creationId xmlns:a16="http://schemas.microsoft.com/office/drawing/2014/main" id="{6C1F8CC3-5F64-4D7C-BC70-C7B3EE4E0DF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180" y="4053"/>
                <a:ext cx="52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22" name="Line 343">
                <a:extLst>
                  <a:ext uri="{FF2B5EF4-FFF2-40B4-BE49-F238E27FC236}">
                    <a16:creationId xmlns:a16="http://schemas.microsoft.com/office/drawing/2014/main" id="{8D571CF6-8622-455B-AB58-9ED6C8EAE33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081" y="4053"/>
                <a:ext cx="43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23" name="Line 344">
                <a:extLst>
                  <a:ext uri="{FF2B5EF4-FFF2-40B4-BE49-F238E27FC236}">
                    <a16:creationId xmlns:a16="http://schemas.microsoft.com/office/drawing/2014/main" id="{179869B0-BEFC-41D7-AFA0-15CBCAE4530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81" y="4053"/>
                <a:ext cx="43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24" name="Line 345">
                <a:extLst>
                  <a:ext uri="{FF2B5EF4-FFF2-40B4-BE49-F238E27FC236}">
                    <a16:creationId xmlns:a16="http://schemas.microsoft.com/office/drawing/2014/main" id="{B6E98BE9-58FD-4982-8F18-673C0765F4F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82" y="4053"/>
                <a:ext cx="50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25" name="Line 346">
                <a:extLst>
                  <a:ext uri="{FF2B5EF4-FFF2-40B4-BE49-F238E27FC236}">
                    <a16:creationId xmlns:a16="http://schemas.microsoft.com/office/drawing/2014/main" id="{E3D41381-737D-47F4-A428-F230B898BFE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182" y="4053"/>
                <a:ext cx="51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26" name="Line 347">
                <a:extLst>
                  <a:ext uri="{FF2B5EF4-FFF2-40B4-BE49-F238E27FC236}">
                    <a16:creationId xmlns:a16="http://schemas.microsoft.com/office/drawing/2014/main" id="{70DDACAB-32B7-42CA-8E82-8AED4B13596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080" y="4053"/>
                <a:ext cx="44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27" name="Line 348">
                <a:extLst>
                  <a:ext uri="{FF2B5EF4-FFF2-40B4-BE49-F238E27FC236}">
                    <a16:creationId xmlns:a16="http://schemas.microsoft.com/office/drawing/2014/main" id="{7F21D4B7-32E2-431D-AD28-039ED89EA93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80" y="4054"/>
                <a:ext cx="44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28" name="Line 349">
                <a:extLst>
                  <a:ext uri="{FF2B5EF4-FFF2-40B4-BE49-F238E27FC236}">
                    <a16:creationId xmlns:a16="http://schemas.microsoft.com/office/drawing/2014/main" id="{31B5BF47-6801-4A88-9A77-45DB39147A0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82" y="4054"/>
                <a:ext cx="51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29" name="Line 350">
                <a:extLst>
                  <a:ext uri="{FF2B5EF4-FFF2-40B4-BE49-F238E27FC236}">
                    <a16:creationId xmlns:a16="http://schemas.microsoft.com/office/drawing/2014/main" id="{13F735A8-85FF-46E4-B599-A666142C4E6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183" y="4054"/>
                <a:ext cx="50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30" name="Line 351">
                <a:extLst>
                  <a:ext uri="{FF2B5EF4-FFF2-40B4-BE49-F238E27FC236}">
                    <a16:creationId xmlns:a16="http://schemas.microsoft.com/office/drawing/2014/main" id="{0D0556F0-52BF-4C4F-884A-8E3DB39CBC3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080" y="4054"/>
                <a:ext cx="44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31" name="Line 352">
                <a:extLst>
                  <a:ext uri="{FF2B5EF4-FFF2-40B4-BE49-F238E27FC236}">
                    <a16:creationId xmlns:a16="http://schemas.microsoft.com/office/drawing/2014/main" id="{83F842E1-1C1A-4A15-88A9-D9314E795ED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80" y="4056"/>
                <a:ext cx="44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32" name="Line 353">
                <a:extLst>
                  <a:ext uri="{FF2B5EF4-FFF2-40B4-BE49-F238E27FC236}">
                    <a16:creationId xmlns:a16="http://schemas.microsoft.com/office/drawing/2014/main" id="{968B3813-DC7B-4FAF-8365-766DA9958AD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83" y="4056"/>
                <a:ext cx="50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33" name="Line 354">
                <a:extLst>
                  <a:ext uri="{FF2B5EF4-FFF2-40B4-BE49-F238E27FC236}">
                    <a16:creationId xmlns:a16="http://schemas.microsoft.com/office/drawing/2014/main" id="{8821434C-2D3C-4681-9AB5-F4F06454F42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183" y="4057"/>
                <a:ext cx="50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34" name="Line 355">
                <a:extLst>
                  <a:ext uri="{FF2B5EF4-FFF2-40B4-BE49-F238E27FC236}">
                    <a16:creationId xmlns:a16="http://schemas.microsoft.com/office/drawing/2014/main" id="{7425B1AA-B430-4579-90AB-DDA7DD0A1FD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080" y="4057"/>
                <a:ext cx="44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35" name="Line 356">
                <a:extLst>
                  <a:ext uri="{FF2B5EF4-FFF2-40B4-BE49-F238E27FC236}">
                    <a16:creationId xmlns:a16="http://schemas.microsoft.com/office/drawing/2014/main" id="{B188D8FE-A527-4E38-A53C-23178D59CD1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80" y="4057"/>
                <a:ext cx="44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36" name="Line 357">
                <a:extLst>
                  <a:ext uri="{FF2B5EF4-FFF2-40B4-BE49-F238E27FC236}">
                    <a16:creationId xmlns:a16="http://schemas.microsoft.com/office/drawing/2014/main" id="{8B6822F2-5723-4274-92E4-7018CBB33F1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83" y="4057"/>
                <a:ext cx="50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37" name="Line 358">
                <a:extLst>
                  <a:ext uri="{FF2B5EF4-FFF2-40B4-BE49-F238E27FC236}">
                    <a16:creationId xmlns:a16="http://schemas.microsoft.com/office/drawing/2014/main" id="{F7EF49C8-5ECC-4B7A-9404-6C553D69109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183" y="4058"/>
                <a:ext cx="50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38" name="Line 359">
                <a:extLst>
                  <a:ext uri="{FF2B5EF4-FFF2-40B4-BE49-F238E27FC236}">
                    <a16:creationId xmlns:a16="http://schemas.microsoft.com/office/drawing/2014/main" id="{7F218625-A851-45EA-A049-CF48E730D2E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080" y="4058"/>
                <a:ext cx="44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39" name="Line 360">
                <a:extLst>
                  <a:ext uri="{FF2B5EF4-FFF2-40B4-BE49-F238E27FC236}">
                    <a16:creationId xmlns:a16="http://schemas.microsoft.com/office/drawing/2014/main" id="{8882A85B-CE40-4432-9226-B570DFF8EB4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80" y="4058"/>
                <a:ext cx="44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40" name="Line 361">
                <a:extLst>
                  <a:ext uri="{FF2B5EF4-FFF2-40B4-BE49-F238E27FC236}">
                    <a16:creationId xmlns:a16="http://schemas.microsoft.com/office/drawing/2014/main" id="{2CC6B2E3-8BDD-4A32-A20E-E7137B5A040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83" y="4058"/>
                <a:ext cx="50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41" name="Line 362">
                <a:extLst>
                  <a:ext uri="{FF2B5EF4-FFF2-40B4-BE49-F238E27FC236}">
                    <a16:creationId xmlns:a16="http://schemas.microsoft.com/office/drawing/2014/main" id="{A4135625-7AAD-4BD2-B76B-407C08A8326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185" y="4058"/>
                <a:ext cx="48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42" name="Line 363">
                <a:extLst>
                  <a:ext uri="{FF2B5EF4-FFF2-40B4-BE49-F238E27FC236}">
                    <a16:creationId xmlns:a16="http://schemas.microsoft.com/office/drawing/2014/main" id="{F026287E-6734-45E7-9DB2-D416D27BFF8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080" y="4058"/>
                <a:ext cx="44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43" name="Line 364">
                <a:extLst>
                  <a:ext uri="{FF2B5EF4-FFF2-40B4-BE49-F238E27FC236}">
                    <a16:creationId xmlns:a16="http://schemas.microsoft.com/office/drawing/2014/main" id="{F03D3E14-55CE-4524-B26D-BE284BC62DE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80" y="4059"/>
                <a:ext cx="44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44" name="Line 365">
                <a:extLst>
                  <a:ext uri="{FF2B5EF4-FFF2-40B4-BE49-F238E27FC236}">
                    <a16:creationId xmlns:a16="http://schemas.microsoft.com/office/drawing/2014/main" id="{E286E3B2-8F99-4B83-99E9-E85DE551A2B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85" y="4059"/>
                <a:ext cx="48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45" name="Line 366">
                <a:extLst>
                  <a:ext uri="{FF2B5EF4-FFF2-40B4-BE49-F238E27FC236}">
                    <a16:creationId xmlns:a16="http://schemas.microsoft.com/office/drawing/2014/main" id="{D1BA0A59-822F-46FA-9EB4-8A344E2D60B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185" y="4059"/>
                <a:ext cx="49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46" name="Line 367">
                <a:extLst>
                  <a:ext uri="{FF2B5EF4-FFF2-40B4-BE49-F238E27FC236}">
                    <a16:creationId xmlns:a16="http://schemas.microsoft.com/office/drawing/2014/main" id="{D19FA1A8-A2AD-4001-B127-C1900DF2950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080" y="4059"/>
                <a:ext cx="44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47" name="Line 368">
                <a:extLst>
                  <a:ext uri="{FF2B5EF4-FFF2-40B4-BE49-F238E27FC236}">
                    <a16:creationId xmlns:a16="http://schemas.microsoft.com/office/drawing/2014/main" id="{5969FFAF-9A12-4F1D-84D6-6BEBACB79EB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80" y="4060"/>
                <a:ext cx="44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48" name="Line 369">
                <a:extLst>
                  <a:ext uri="{FF2B5EF4-FFF2-40B4-BE49-F238E27FC236}">
                    <a16:creationId xmlns:a16="http://schemas.microsoft.com/office/drawing/2014/main" id="{23161030-12EF-4285-83E3-4B73237B775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85" y="4060"/>
                <a:ext cx="49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49" name="Line 370">
                <a:extLst>
                  <a:ext uri="{FF2B5EF4-FFF2-40B4-BE49-F238E27FC236}">
                    <a16:creationId xmlns:a16="http://schemas.microsoft.com/office/drawing/2014/main" id="{76C8BE29-D6EC-41DB-81E4-BE8A28E2794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185" y="4060"/>
                <a:ext cx="49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50" name="Line 371">
                <a:extLst>
                  <a:ext uri="{FF2B5EF4-FFF2-40B4-BE49-F238E27FC236}">
                    <a16:creationId xmlns:a16="http://schemas.microsoft.com/office/drawing/2014/main" id="{457B4AA4-E228-40D3-9825-A3C1F7C4C61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080" y="4060"/>
                <a:ext cx="44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51" name="Line 372">
                <a:extLst>
                  <a:ext uri="{FF2B5EF4-FFF2-40B4-BE49-F238E27FC236}">
                    <a16:creationId xmlns:a16="http://schemas.microsoft.com/office/drawing/2014/main" id="{FA4BB9C8-61C6-4451-95F3-1C51A47EDD6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78" y="4061"/>
                <a:ext cx="46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52" name="Line 373">
                <a:extLst>
                  <a:ext uri="{FF2B5EF4-FFF2-40B4-BE49-F238E27FC236}">
                    <a16:creationId xmlns:a16="http://schemas.microsoft.com/office/drawing/2014/main" id="{D2B1A8A3-E4CD-48D6-871D-2062416AD5D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87" y="4061"/>
                <a:ext cx="48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53" name="Line 374">
                <a:extLst>
                  <a:ext uri="{FF2B5EF4-FFF2-40B4-BE49-F238E27FC236}">
                    <a16:creationId xmlns:a16="http://schemas.microsoft.com/office/drawing/2014/main" id="{2B2D056F-1054-4406-A008-21A733B6183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188" y="4063"/>
                <a:ext cx="49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54" name="Line 375">
                <a:extLst>
                  <a:ext uri="{FF2B5EF4-FFF2-40B4-BE49-F238E27FC236}">
                    <a16:creationId xmlns:a16="http://schemas.microsoft.com/office/drawing/2014/main" id="{DEF6DDCE-6618-4D7C-A655-EBCCBA249D7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078" y="4063"/>
                <a:ext cx="46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55" name="Line 376">
                <a:extLst>
                  <a:ext uri="{FF2B5EF4-FFF2-40B4-BE49-F238E27FC236}">
                    <a16:creationId xmlns:a16="http://schemas.microsoft.com/office/drawing/2014/main" id="{A7EC0B2D-97C2-4968-9AA5-76CD5AE6DCD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77" y="4063"/>
                <a:ext cx="47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56" name="Line 377">
                <a:extLst>
                  <a:ext uri="{FF2B5EF4-FFF2-40B4-BE49-F238E27FC236}">
                    <a16:creationId xmlns:a16="http://schemas.microsoft.com/office/drawing/2014/main" id="{4B8E3986-01AD-4844-B8D0-EC22A3E0F74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88" y="4063"/>
                <a:ext cx="49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57" name="Line 378">
                <a:extLst>
                  <a:ext uri="{FF2B5EF4-FFF2-40B4-BE49-F238E27FC236}">
                    <a16:creationId xmlns:a16="http://schemas.microsoft.com/office/drawing/2014/main" id="{E1281CFB-A6B2-4FE7-98B9-969FFFAA9A0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188" y="4064"/>
                <a:ext cx="49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58" name="Line 379">
                <a:extLst>
                  <a:ext uri="{FF2B5EF4-FFF2-40B4-BE49-F238E27FC236}">
                    <a16:creationId xmlns:a16="http://schemas.microsoft.com/office/drawing/2014/main" id="{871E02AE-DC01-4A17-BCDE-D1C139BF3B5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077" y="4064"/>
                <a:ext cx="47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59" name="Line 380">
                <a:extLst>
                  <a:ext uri="{FF2B5EF4-FFF2-40B4-BE49-F238E27FC236}">
                    <a16:creationId xmlns:a16="http://schemas.microsoft.com/office/drawing/2014/main" id="{BC9A87C6-E1F5-48BF-9094-E10EE4687A3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77" y="4065"/>
                <a:ext cx="47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60" name="Line 381">
                <a:extLst>
                  <a:ext uri="{FF2B5EF4-FFF2-40B4-BE49-F238E27FC236}">
                    <a16:creationId xmlns:a16="http://schemas.microsoft.com/office/drawing/2014/main" id="{27293507-5402-4E1E-94D3-4B58BA6A60F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89" y="4065"/>
                <a:ext cx="48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61" name="Line 382">
                <a:extLst>
                  <a:ext uri="{FF2B5EF4-FFF2-40B4-BE49-F238E27FC236}">
                    <a16:creationId xmlns:a16="http://schemas.microsoft.com/office/drawing/2014/main" id="{8C4E368D-6910-48B4-9E55-5063A74FD96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189" y="4065"/>
                <a:ext cx="48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62" name="Line 383">
                <a:extLst>
                  <a:ext uri="{FF2B5EF4-FFF2-40B4-BE49-F238E27FC236}">
                    <a16:creationId xmlns:a16="http://schemas.microsoft.com/office/drawing/2014/main" id="{CCF9B38D-6916-479E-951C-986FBBA859B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076" y="4065"/>
                <a:ext cx="48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63" name="Line 384">
                <a:extLst>
                  <a:ext uri="{FF2B5EF4-FFF2-40B4-BE49-F238E27FC236}">
                    <a16:creationId xmlns:a16="http://schemas.microsoft.com/office/drawing/2014/main" id="{6F2DB56A-2F08-40EB-AA12-38C00968547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76" y="4066"/>
                <a:ext cx="48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64" name="Line 385">
                <a:extLst>
                  <a:ext uri="{FF2B5EF4-FFF2-40B4-BE49-F238E27FC236}">
                    <a16:creationId xmlns:a16="http://schemas.microsoft.com/office/drawing/2014/main" id="{5B332CC9-150A-415E-92D7-FE96DBE3A2A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89" y="4066"/>
                <a:ext cx="48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65" name="Line 386">
                <a:extLst>
                  <a:ext uri="{FF2B5EF4-FFF2-40B4-BE49-F238E27FC236}">
                    <a16:creationId xmlns:a16="http://schemas.microsoft.com/office/drawing/2014/main" id="{6F76ECF2-A340-4668-AC5C-6303109E07B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189" y="4066"/>
                <a:ext cx="48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66" name="Line 387">
                <a:extLst>
                  <a:ext uri="{FF2B5EF4-FFF2-40B4-BE49-F238E27FC236}">
                    <a16:creationId xmlns:a16="http://schemas.microsoft.com/office/drawing/2014/main" id="{542EF18B-F0AF-4564-92E5-AB16C7DD98C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076" y="4066"/>
                <a:ext cx="48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67" name="Line 388">
                <a:extLst>
                  <a:ext uri="{FF2B5EF4-FFF2-40B4-BE49-F238E27FC236}">
                    <a16:creationId xmlns:a16="http://schemas.microsoft.com/office/drawing/2014/main" id="{B283E996-0364-4254-8D58-E2D321DF3FA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76" y="4067"/>
                <a:ext cx="48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68" name="Line 389">
                <a:extLst>
                  <a:ext uri="{FF2B5EF4-FFF2-40B4-BE49-F238E27FC236}">
                    <a16:creationId xmlns:a16="http://schemas.microsoft.com/office/drawing/2014/main" id="{13DA671C-DF65-4F59-AD22-A4485D4E306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90" y="4067"/>
                <a:ext cx="47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69" name="Line 390">
                <a:extLst>
                  <a:ext uri="{FF2B5EF4-FFF2-40B4-BE49-F238E27FC236}">
                    <a16:creationId xmlns:a16="http://schemas.microsoft.com/office/drawing/2014/main" id="{CD7AE585-1681-4AFF-88EF-F424559E30B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190" y="4068"/>
                <a:ext cx="47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70" name="Line 391">
                <a:extLst>
                  <a:ext uri="{FF2B5EF4-FFF2-40B4-BE49-F238E27FC236}">
                    <a16:creationId xmlns:a16="http://schemas.microsoft.com/office/drawing/2014/main" id="{0F769DB3-7368-4D78-9CF8-DED6A29483E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076" y="4068"/>
                <a:ext cx="48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71" name="Line 392">
                <a:extLst>
                  <a:ext uri="{FF2B5EF4-FFF2-40B4-BE49-F238E27FC236}">
                    <a16:creationId xmlns:a16="http://schemas.microsoft.com/office/drawing/2014/main" id="{7DC16314-858E-4E39-B688-95426DFE5D9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76" y="4068"/>
                <a:ext cx="48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72" name="Line 393">
                <a:extLst>
                  <a:ext uri="{FF2B5EF4-FFF2-40B4-BE49-F238E27FC236}">
                    <a16:creationId xmlns:a16="http://schemas.microsoft.com/office/drawing/2014/main" id="{8773C792-5534-42A1-810D-D8A5933EE0C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92" y="4068"/>
                <a:ext cx="45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73" name="Line 394">
                <a:extLst>
                  <a:ext uri="{FF2B5EF4-FFF2-40B4-BE49-F238E27FC236}">
                    <a16:creationId xmlns:a16="http://schemas.microsoft.com/office/drawing/2014/main" id="{92858495-9A66-4A61-B2A6-765E2310ED9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192" y="4070"/>
                <a:ext cx="45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74" name="Line 395">
                <a:extLst>
                  <a:ext uri="{FF2B5EF4-FFF2-40B4-BE49-F238E27FC236}">
                    <a16:creationId xmlns:a16="http://schemas.microsoft.com/office/drawing/2014/main" id="{CCA8395D-791F-4B37-B632-3FC85B6CCC6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076" y="4070"/>
                <a:ext cx="48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75" name="Line 396">
                <a:extLst>
                  <a:ext uri="{FF2B5EF4-FFF2-40B4-BE49-F238E27FC236}">
                    <a16:creationId xmlns:a16="http://schemas.microsoft.com/office/drawing/2014/main" id="{64AC5FCE-91FC-42AC-AB2B-7A474F311DC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76" y="4070"/>
                <a:ext cx="48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76" name="Line 397">
                <a:extLst>
                  <a:ext uri="{FF2B5EF4-FFF2-40B4-BE49-F238E27FC236}">
                    <a16:creationId xmlns:a16="http://schemas.microsoft.com/office/drawing/2014/main" id="{A90F850D-54FE-46A1-93C3-8F2D31FC261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92" y="4070"/>
                <a:ext cx="45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77" name="Line 398">
                <a:extLst>
                  <a:ext uri="{FF2B5EF4-FFF2-40B4-BE49-F238E27FC236}">
                    <a16:creationId xmlns:a16="http://schemas.microsoft.com/office/drawing/2014/main" id="{5B69DAA6-52AC-4D5A-8D7C-EDAB899342C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192" y="4070"/>
                <a:ext cx="47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78" name="Line 399">
                <a:extLst>
                  <a:ext uri="{FF2B5EF4-FFF2-40B4-BE49-F238E27FC236}">
                    <a16:creationId xmlns:a16="http://schemas.microsoft.com/office/drawing/2014/main" id="{3795E70D-3665-49C1-9E79-C235C228DE4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075" y="4070"/>
                <a:ext cx="49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79" name="Line 400">
                <a:extLst>
                  <a:ext uri="{FF2B5EF4-FFF2-40B4-BE49-F238E27FC236}">
                    <a16:creationId xmlns:a16="http://schemas.microsoft.com/office/drawing/2014/main" id="{B5EDC623-3876-4513-83E6-1BF025EE846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75" y="4072"/>
                <a:ext cx="49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80" name="Line 401">
                <a:extLst>
                  <a:ext uri="{FF2B5EF4-FFF2-40B4-BE49-F238E27FC236}">
                    <a16:creationId xmlns:a16="http://schemas.microsoft.com/office/drawing/2014/main" id="{8322189D-E862-4883-8D87-9C28D58BE32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92" y="4072"/>
                <a:ext cx="47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81" name="Line 402">
                <a:extLst>
                  <a:ext uri="{FF2B5EF4-FFF2-40B4-BE49-F238E27FC236}">
                    <a16:creationId xmlns:a16="http://schemas.microsoft.com/office/drawing/2014/main" id="{585BADCC-F61A-457C-81AB-0AA306DA214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194" y="4072"/>
                <a:ext cx="45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82" name="Line 403">
                <a:extLst>
                  <a:ext uri="{FF2B5EF4-FFF2-40B4-BE49-F238E27FC236}">
                    <a16:creationId xmlns:a16="http://schemas.microsoft.com/office/drawing/2014/main" id="{89029442-743E-4BA6-8F91-C90594FDE85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075" y="4072"/>
                <a:ext cx="49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83" name="Line 404">
                <a:extLst>
                  <a:ext uri="{FF2B5EF4-FFF2-40B4-BE49-F238E27FC236}">
                    <a16:creationId xmlns:a16="http://schemas.microsoft.com/office/drawing/2014/main" id="{159B88EA-937C-4BC8-AF5E-26C7AC9EF20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75" y="4073"/>
                <a:ext cx="49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84" name="Line 405">
                <a:extLst>
                  <a:ext uri="{FF2B5EF4-FFF2-40B4-BE49-F238E27FC236}">
                    <a16:creationId xmlns:a16="http://schemas.microsoft.com/office/drawing/2014/main" id="{AA1AA85E-5134-4C70-A8EA-7FF8DF9C3FF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94" y="4073"/>
                <a:ext cx="45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85" name="Line 406">
                <a:extLst>
                  <a:ext uri="{FF2B5EF4-FFF2-40B4-BE49-F238E27FC236}">
                    <a16:creationId xmlns:a16="http://schemas.microsoft.com/office/drawing/2014/main" id="{939FADFD-57BF-4124-B7B9-57739E56BFA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195" y="4074"/>
                <a:ext cx="44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86" name="Line 407">
                <a:extLst>
                  <a:ext uri="{FF2B5EF4-FFF2-40B4-BE49-F238E27FC236}">
                    <a16:creationId xmlns:a16="http://schemas.microsoft.com/office/drawing/2014/main" id="{594C3813-FF11-4227-A6D1-94F58F756F3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074" y="4074"/>
                <a:ext cx="50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87" name="Line 408">
                <a:extLst>
                  <a:ext uri="{FF2B5EF4-FFF2-40B4-BE49-F238E27FC236}">
                    <a16:creationId xmlns:a16="http://schemas.microsoft.com/office/drawing/2014/main" id="{ACAF247B-A159-4DFA-979B-534B5A8DAB0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74" y="4074"/>
                <a:ext cx="50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88" name="Line 409">
                <a:extLst>
                  <a:ext uri="{FF2B5EF4-FFF2-40B4-BE49-F238E27FC236}">
                    <a16:creationId xmlns:a16="http://schemas.microsoft.com/office/drawing/2014/main" id="{F43D6933-1AE4-434B-A77B-66578155837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95" y="4074"/>
                <a:ext cx="44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89" name="Line 410">
                <a:extLst>
                  <a:ext uri="{FF2B5EF4-FFF2-40B4-BE49-F238E27FC236}">
                    <a16:creationId xmlns:a16="http://schemas.microsoft.com/office/drawing/2014/main" id="{1AC5C41B-EFA4-405E-A64D-B75C00B726F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195" y="4075"/>
                <a:ext cx="44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90" name="Line 411">
                <a:extLst>
                  <a:ext uri="{FF2B5EF4-FFF2-40B4-BE49-F238E27FC236}">
                    <a16:creationId xmlns:a16="http://schemas.microsoft.com/office/drawing/2014/main" id="{11C9340F-8B42-4003-AE9E-67E33418BCD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073" y="4075"/>
                <a:ext cx="51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91" name="Line 412">
                <a:extLst>
                  <a:ext uri="{FF2B5EF4-FFF2-40B4-BE49-F238E27FC236}">
                    <a16:creationId xmlns:a16="http://schemas.microsoft.com/office/drawing/2014/main" id="{AB55AA82-C350-4348-A0FC-02904CA3134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73" y="4075"/>
                <a:ext cx="51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92" name="Line 413">
                <a:extLst>
                  <a:ext uri="{FF2B5EF4-FFF2-40B4-BE49-F238E27FC236}">
                    <a16:creationId xmlns:a16="http://schemas.microsoft.com/office/drawing/2014/main" id="{AE6A3B38-6D3B-4EF0-8B73-46FC2AB03D1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95" y="4075"/>
                <a:ext cx="44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93" name="Line 414">
                <a:extLst>
                  <a:ext uri="{FF2B5EF4-FFF2-40B4-BE49-F238E27FC236}">
                    <a16:creationId xmlns:a16="http://schemas.microsoft.com/office/drawing/2014/main" id="{F1776D2B-0D69-4389-B558-1A3157477A8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195" y="4075"/>
                <a:ext cx="44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1" name="Group 415">
              <a:extLst>
                <a:ext uri="{FF2B5EF4-FFF2-40B4-BE49-F238E27FC236}">
                  <a16:creationId xmlns:a16="http://schemas.microsoft.com/office/drawing/2014/main" id="{24C3B40D-9C0A-431B-A5AB-1AF30EB3E2D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03" y="4017"/>
              <a:ext cx="309" cy="125"/>
              <a:chOff x="4003" y="4017"/>
              <a:chExt cx="309" cy="125"/>
            </a:xfrm>
          </p:grpSpPr>
          <p:sp>
            <p:nvSpPr>
              <p:cNvPr id="94" name="Line 416">
                <a:extLst>
                  <a:ext uri="{FF2B5EF4-FFF2-40B4-BE49-F238E27FC236}">
                    <a16:creationId xmlns:a16="http://schemas.microsoft.com/office/drawing/2014/main" id="{9AD7044A-9531-4A35-82BE-5D631FDF645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073" y="4075"/>
                <a:ext cx="51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5" name="Line 417">
                <a:extLst>
                  <a:ext uri="{FF2B5EF4-FFF2-40B4-BE49-F238E27FC236}">
                    <a16:creationId xmlns:a16="http://schemas.microsoft.com/office/drawing/2014/main" id="{524493F4-0C40-4463-914F-7999476D1AB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71" y="4076"/>
                <a:ext cx="53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6" name="Line 418">
                <a:extLst>
                  <a:ext uri="{FF2B5EF4-FFF2-40B4-BE49-F238E27FC236}">
                    <a16:creationId xmlns:a16="http://schemas.microsoft.com/office/drawing/2014/main" id="{60DA4157-5648-474F-A62B-A7ADDAE0ED9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97" y="4076"/>
                <a:ext cx="43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7" name="Line 419">
                <a:extLst>
                  <a:ext uri="{FF2B5EF4-FFF2-40B4-BE49-F238E27FC236}">
                    <a16:creationId xmlns:a16="http://schemas.microsoft.com/office/drawing/2014/main" id="{8E066D93-2F9F-419C-AE92-95A82A302E7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197" y="4077"/>
                <a:ext cx="43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8" name="Line 420">
                <a:extLst>
                  <a:ext uri="{FF2B5EF4-FFF2-40B4-BE49-F238E27FC236}">
                    <a16:creationId xmlns:a16="http://schemas.microsoft.com/office/drawing/2014/main" id="{EF570459-1FBF-4E4F-A24F-889641CDA57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071" y="4077"/>
                <a:ext cx="53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9" name="Line 421">
                <a:extLst>
                  <a:ext uri="{FF2B5EF4-FFF2-40B4-BE49-F238E27FC236}">
                    <a16:creationId xmlns:a16="http://schemas.microsoft.com/office/drawing/2014/main" id="{511FD5A5-6A39-48EE-8CBA-3CF36DC2CBD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71" y="4078"/>
                <a:ext cx="53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0" name="Line 422">
                <a:extLst>
                  <a:ext uri="{FF2B5EF4-FFF2-40B4-BE49-F238E27FC236}">
                    <a16:creationId xmlns:a16="http://schemas.microsoft.com/office/drawing/2014/main" id="{D9B790D9-0B94-4C7C-9C82-23BA7B00A08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97" y="4078"/>
                <a:ext cx="44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1" name="Line 423">
                <a:extLst>
                  <a:ext uri="{FF2B5EF4-FFF2-40B4-BE49-F238E27FC236}">
                    <a16:creationId xmlns:a16="http://schemas.microsoft.com/office/drawing/2014/main" id="{345F1470-E4D6-4459-BB49-3C2933D4633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197" y="4079"/>
                <a:ext cx="44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2" name="Line 424">
                <a:extLst>
                  <a:ext uri="{FF2B5EF4-FFF2-40B4-BE49-F238E27FC236}">
                    <a16:creationId xmlns:a16="http://schemas.microsoft.com/office/drawing/2014/main" id="{1FE4DBFF-5DB9-4C7B-82EA-38716534234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071" y="4079"/>
                <a:ext cx="53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3" name="Line 425">
                <a:extLst>
                  <a:ext uri="{FF2B5EF4-FFF2-40B4-BE49-F238E27FC236}">
                    <a16:creationId xmlns:a16="http://schemas.microsoft.com/office/drawing/2014/main" id="{89C9ADFD-182B-412D-8576-15B3CDE35AD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71" y="4080"/>
                <a:ext cx="53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4" name="Line 426">
                <a:extLst>
                  <a:ext uri="{FF2B5EF4-FFF2-40B4-BE49-F238E27FC236}">
                    <a16:creationId xmlns:a16="http://schemas.microsoft.com/office/drawing/2014/main" id="{8464B8DD-62B0-47B2-9FE3-905DF54ABB1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99" y="4080"/>
                <a:ext cx="42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5" name="Line 427">
                <a:extLst>
                  <a:ext uri="{FF2B5EF4-FFF2-40B4-BE49-F238E27FC236}">
                    <a16:creationId xmlns:a16="http://schemas.microsoft.com/office/drawing/2014/main" id="{595E8D3C-D8C3-4A77-A038-D381931A9F6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199" y="4080"/>
                <a:ext cx="42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6" name="Line 428">
                <a:extLst>
                  <a:ext uri="{FF2B5EF4-FFF2-40B4-BE49-F238E27FC236}">
                    <a16:creationId xmlns:a16="http://schemas.microsoft.com/office/drawing/2014/main" id="{1C1F4485-DC0A-40E8-B016-A65C2059770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071" y="4080"/>
                <a:ext cx="53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7" name="Line 429">
                <a:extLst>
                  <a:ext uri="{FF2B5EF4-FFF2-40B4-BE49-F238E27FC236}">
                    <a16:creationId xmlns:a16="http://schemas.microsoft.com/office/drawing/2014/main" id="{C03FABFC-DD4E-4EF2-8264-E46995F60DD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70" y="4081"/>
                <a:ext cx="54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8" name="Line 430">
                <a:extLst>
                  <a:ext uri="{FF2B5EF4-FFF2-40B4-BE49-F238E27FC236}">
                    <a16:creationId xmlns:a16="http://schemas.microsoft.com/office/drawing/2014/main" id="{4951EF86-3DE3-4232-A5DE-8B1348823AE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99" y="4081"/>
                <a:ext cx="43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9" name="Line 431">
                <a:extLst>
                  <a:ext uri="{FF2B5EF4-FFF2-40B4-BE49-F238E27FC236}">
                    <a16:creationId xmlns:a16="http://schemas.microsoft.com/office/drawing/2014/main" id="{C76330D8-3E4A-4498-B2AB-DEBCFD2AD4D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200" y="4082"/>
                <a:ext cx="42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0" name="Line 432">
                <a:extLst>
                  <a:ext uri="{FF2B5EF4-FFF2-40B4-BE49-F238E27FC236}">
                    <a16:creationId xmlns:a16="http://schemas.microsoft.com/office/drawing/2014/main" id="{DB845378-5C05-4CCD-91D7-90912F7ED76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069" y="4082"/>
                <a:ext cx="55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1" name="Line 433">
                <a:extLst>
                  <a:ext uri="{FF2B5EF4-FFF2-40B4-BE49-F238E27FC236}">
                    <a16:creationId xmlns:a16="http://schemas.microsoft.com/office/drawing/2014/main" id="{05B9AAC6-EADA-4C47-959F-BC8E9C70F8A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69" y="4082"/>
                <a:ext cx="55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2" name="Line 434">
                <a:extLst>
                  <a:ext uri="{FF2B5EF4-FFF2-40B4-BE49-F238E27FC236}">
                    <a16:creationId xmlns:a16="http://schemas.microsoft.com/office/drawing/2014/main" id="{829B7428-E22F-4F36-B332-5579EAF18BB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00" y="4082"/>
                <a:ext cx="42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3" name="Line 435">
                <a:extLst>
                  <a:ext uri="{FF2B5EF4-FFF2-40B4-BE49-F238E27FC236}">
                    <a16:creationId xmlns:a16="http://schemas.microsoft.com/office/drawing/2014/main" id="{2356C90C-A78B-4280-A0CC-69FD310E9CD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201" y="4083"/>
                <a:ext cx="41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4" name="Line 436">
                <a:extLst>
                  <a:ext uri="{FF2B5EF4-FFF2-40B4-BE49-F238E27FC236}">
                    <a16:creationId xmlns:a16="http://schemas.microsoft.com/office/drawing/2014/main" id="{DD0BED75-E91A-47A7-8644-50F598F8935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069" y="4083"/>
                <a:ext cx="54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5" name="Line 437">
                <a:extLst>
                  <a:ext uri="{FF2B5EF4-FFF2-40B4-BE49-F238E27FC236}">
                    <a16:creationId xmlns:a16="http://schemas.microsoft.com/office/drawing/2014/main" id="{4E9E91D6-7C7A-41B1-98D6-30030E72019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67" y="4083"/>
                <a:ext cx="56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6" name="Line 438">
                <a:extLst>
                  <a:ext uri="{FF2B5EF4-FFF2-40B4-BE49-F238E27FC236}">
                    <a16:creationId xmlns:a16="http://schemas.microsoft.com/office/drawing/2014/main" id="{386CB5D8-3ED4-4C7D-9BEA-E8B090E6971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02" y="4083"/>
                <a:ext cx="40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7" name="Line 439">
                <a:extLst>
                  <a:ext uri="{FF2B5EF4-FFF2-40B4-BE49-F238E27FC236}">
                    <a16:creationId xmlns:a16="http://schemas.microsoft.com/office/drawing/2014/main" id="{6440923F-6B2A-4899-BAD2-1BD620AAA9C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202" y="4084"/>
                <a:ext cx="40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8" name="Line 440">
                <a:extLst>
                  <a:ext uri="{FF2B5EF4-FFF2-40B4-BE49-F238E27FC236}">
                    <a16:creationId xmlns:a16="http://schemas.microsoft.com/office/drawing/2014/main" id="{18080D9D-CFB1-4E54-AAF2-6CAF2893401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067" y="4084"/>
                <a:ext cx="56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9" name="Line 441">
                <a:extLst>
                  <a:ext uri="{FF2B5EF4-FFF2-40B4-BE49-F238E27FC236}">
                    <a16:creationId xmlns:a16="http://schemas.microsoft.com/office/drawing/2014/main" id="{DCBB9BCE-A049-4DC4-87AD-F1737BB3217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067" y="4084"/>
                <a:ext cx="56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0" name="Line 442">
                <a:extLst>
                  <a:ext uri="{FF2B5EF4-FFF2-40B4-BE49-F238E27FC236}">
                    <a16:creationId xmlns:a16="http://schemas.microsoft.com/office/drawing/2014/main" id="{E3131C10-0BBD-4E26-ADE3-58E8D68D4F2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03" y="4084"/>
                <a:ext cx="39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1" name="Line 443">
                <a:extLst>
                  <a:ext uri="{FF2B5EF4-FFF2-40B4-BE49-F238E27FC236}">
                    <a16:creationId xmlns:a16="http://schemas.microsoft.com/office/drawing/2014/main" id="{8F87A3A1-1E27-4E9A-A418-C607B180B0E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204" y="4085"/>
                <a:ext cx="38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2" name="Line 444">
                <a:extLst>
                  <a:ext uri="{FF2B5EF4-FFF2-40B4-BE49-F238E27FC236}">
                    <a16:creationId xmlns:a16="http://schemas.microsoft.com/office/drawing/2014/main" id="{A0FE66EB-5A2D-4319-A507-4327EB533AA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066" y="4085"/>
                <a:ext cx="57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3" name="Line 445">
                <a:extLst>
                  <a:ext uri="{FF2B5EF4-FFF2-40B4-BE49-F238E27FC236}">
                    <a16:creationId xmlns:a16="http://schemas.microsoft.com/office/drawing/2014/main" id="{810E005E-7B15-4E75-824F-D711FCEE5F8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66" y="4087"/>
                <a:ext cx="57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4" name="Line 446">
                <a:extLst>
                  <a:ext uri="{FF2B5EF4-FFF2-40B4-BE49-F238E27FC236}">
                    <a16:creationId xmlns:a16="http://schemas.microsoft.com/office/drawing/2014/main" id="{5539581C-ABB0-4E9D-AE91-42EE65CEFAA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04" y="4087"/>
                <a:ext cx="38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5" name="Line 447">
                <a:extLst>
                  <a:ext uri="{FF2B5EF4-FFF2-40B4-BE49-F238E27FC236}">
                    <a16:creationId xmlns:a16="http://schemas.microsoft.com/office/drawing/2014/main" id="{CCF20BED-4C12-4082-B03F-C2381D900E5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205" y="4087"/>
                <a:ext cx="37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6" name="Line 448">
                <a:extLst>
                  <a:ext uri="{FF2B5EF4-FFF2-40B4-BE49-F238E27FC236}">
                    <a16:creationId xmlns:a16="http://schemas.microsoft.com/office/drawing/2014/main" id="{588E34A9-AB7E-4B9A-9A12-85F9B73DFE1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066" y="4087"/>
                <a:ext cx="57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7" name="Line 449">
                <a:extLst>
                  <a:ext uri="{FF2B5EF4-FFF2-40B4-BE49-F238E27FC236}">
                    <a16:creationId xmlns:a16="http://schemas.microsoft.com/office/drawing/2014/main" id="{6BD38540-6AB9-4D20-9C13-36BAE57AA19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65" y="4088"/>
                <a:ext cx="58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8" name="Line 450">
                <a:extLst>
                  <a:ext uri="{FF2B5EF4-FFF2-40B4-BE49-F238E27FC236}">
                    <a16:creationId xmlns:a16="http://schemas.microsoft.com/office/drawing/2014/main" id="{3D3A4C07-28F4-492D-B00D-36377498F3C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05" y="4088"/>
                <a:ext cx="39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9" name="Line 451">
                <a:extLst>
                  <a:ext uri="{FF2B5EF4-FFF2-40B4-BE49-F238E27FC236}">
                    <a16:creationId xmlns:a16="http://schemas.microsoft.com/office/drawing/2014/main" id="{79C4ADC8-A57B-49FD-94F4-93FD107E7A5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206" y="4089"/>
                <a:ext cx="38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0" name="Line 452">
                <a:extLst>
                  <a:ext uri="{FF2B5EF4-FFF2-40B4-BE49-F238E27FC236}">
                    <a16:creationId xmlns:a16="http://schemas.microsoft.com/office/drawing/2014/main" id="{8B366F15-CF81-4B8B-AB50-5205A01B940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064" y="4089"/>
                <a:ext cx="59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1" name="Line 453">
                <a:extLst>
                  <a:ext uri="{FF2B5EF4-FFF2-40B4-BE49-F238E27FC236}">
                    <a16:creationId xmlns:a16="http://schemas.microsoft.com/office/drawing/2014/main" id="{DBD523A0-D5DB-4444-B2B0-C5CCF9D703F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64" y="4090"/>
                <a:ext cx="59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2" name="Line 454">
                <a:extLst>
                  <a:ext uri="{FF2B5EF4-FFF2-40B4-BE49-F238E27FC236}">
                    <a16:creationId xmlns:a16="http://schemas.microsoft.com/office/drawing/2014/main" id="{24004E35-3F66-42CF-9297-BDDB1472C45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06" y="4090"/>
                <a:ext cx="38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3" name="Line 455">
                <a:extLst>
                  <a:ext uri="{FF2B5EF4-FFF2-40B4-BE49-F238E27FC236}">
                    <a16:creationId xmlns:a16="http://schemas.microsoft.com/office/drawing/2014/main" id="{EAF67599-8A84-453F-9E45-90DC608467C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209" y="4090"/>
                <a:ext cx="35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4" name="Line 456">
                <a:extLst>
                  <a:ext uri="{FF2B5EF4-FFF2-40B4-BE49-F238E27FC236}">
                    <a16:creationId xmlns:a16="http://schemas.microsoft.com/office/drawing/2014/main" id="{3DB87336-DE48-4668-8769-A4CE2D22F53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062" y="4090"/>
                <a:ext cx="61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5" name="Line 457">
                <a:extLst>
                  <a:ext uri="{FF2B5EF4-FFF2-40B4-BE49-F238E27FC236}">
                    <a16:creationId xmlns:a16="http://schemas.microsoft.com/office/drawing/2014/main" id="{CD48836A-008C-464A-8371-91093F44E01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62" y="4091"/>
                <a:ext cx="61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6" name="Line 458">
                <a:extLst>
                  <a:ext uri="{FF2B5EF4-FFF2-40B4-BE49-F238E27FC236}">
                    <a16:creationId xmlns:a16="http://schemas.microsoft.com/office/drawing/2014/main" id="{F7D8A7CA-27DA-4978-8F1A-7C33F19D017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09" y="4091"/>
                <a:ext cx="35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7" name="Line 459">
                <a:extLst>
                  <a:ext uri="{FF2B5EF4-FFF2-40B4-BE49-F238E27FC236}">
                    <a16:creationId xmlns:a16="http://schemas.microsoft.com/office/drawing/2014/main" id="{C11BB8E5-2014-4D28-BA6E-A2F46A5A7F6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209" y="4091"/>
                <a:ext cx="35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8" name="Line 460">
                <a:extLst>
                  <a:ext uri="{FF2B5EF4-FFF2-40B4-BE49-F238E27FC236}">
                    <a16:creationId xmlns:a16="http://schemas.microsoft.com/office/drawing/2014/main" id="{08D6F932-297D-4770-AC06-04A3528ACBB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062" y="4091"/>
                <a:ext cx="59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9" name="Line 461">
                <a:extLst>
                  <a:ext uri="{FF2B5EF4-FFF2-40B4-BE49-F238E27FC236}">
                    <a16:creationId xmlns:a16="http://schemas.microsoft.com/office/drawing/2014/main" id="{2517801C-B19C-4690-BFA1-9FEBD71CDBC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62" y="4091"/>
                <a:ext cx="59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0" name="Line 462">
                <a:extLst>
                  <a:ext uri="{FF2B5EF4-FFF2-40B4-BE49-F238E27FC236}">
                    <a16:creationId xmlns:a16="http://schemas.microsoft.com/office/drawing/2014/main" id="{EFB2AA94-8D7E-459A-B9FC-47E99856BBA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10" y="4091"/>
                <a:ext cx="35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1" name="Line 463">
                <a:extLst>
                  <a:ext uri="{FF2B5EF4-FFF2-40B4-BE49-F238E27FC236}">
                    <a16:creationId xmlns:a16="http://schemas.microsoft.com/office/drawing/2014/main" id="{7183B8E3-2154-4169-80E5-87E4E3F25C6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211" y="4092"/>
                <a:ext cx="35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2" name="Line 464">
                <a:extLst>
                  <a:ext uri="{FF2B5EF4-FFF2-40B4-BE49-F238E27FC236}">
                    <a16:creationId xmlns:a16="http://schemas.microsoft.com/office/drawing/2014/main" id="{0E18DA19-D07B-48E1-87CE-BBBED793AB5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060" y="4092"/>
                <a:ext cx="61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3" name="Line 465">
                <a:extLst>
                  <a:ext uri="{FF2B5EF4-FFF2-40B4-BE49-F238E27FC236}">
                    <a16:creationId xmlns:a16="http://schemas.microsoft.com/office/drawing/2014/main" id="{214BA5D6-B540-46AD-A523-D5F6BC0058C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59" y="4094"/>
                <a:ext cx="62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4" name="Line 466">
                <a:extLst>
                  <a:ext uri="{FF2B5EF4-FFF2-40B4-BE49-F238E27FC236}">
                    <a16:creationId xmlns:a16="http://schemas.microsoft.com/office/drawing/2014/main" id="{49029C08-B3CE-4364-916C-ABA3B288EC4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11" y="4094"/>
                <a:ext cx="35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5" name="Line 467">
                <a:extLst>
                  <a:ext uri="{FF2B5EF4-FFF2-40B4-BE49-F238E27FC236}">
                    <a16:creationId xmlns:a16="http://schemas.microsoft.com/office/drawing/2014/main" id="{725AA9B5-6A08-4F73-BBA8-F020DE3C3AB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212" y="4096"/>
                <a:ext cx="34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6" name="Line 468">
                <a:extLst>
                  <a:ext uri="{FF2B5EF4-FFF2-40B4-BE49-F238E27FC236}">
                    <a16:creationId xmlns:a16="http://schemas.microsoft.com/office/drawing/2014/main" id="{0A2D1F75-6967-43AD-B73E-377F6FCA357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059" y="4096"/>
                <a:ext cx="62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7" name="Line 469">
                <a:extLst>
                  <a:ext uri="{FF2B5EF4-FFF2-40B4-BE49-F238E27FC236}">
                    <a16:creationId xmlns:a16="http://schemas.microsoft.com/office/drawing/2014/main" id="{0A14FB68-991B-4619-B1DE-EF508C16451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59" y="4096"/>
                <a:ext cx="62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8" name="Line 470">
                <a:extLst>
                  <a:ext uri="{FF2B5EF4-FFF2-40B4-BE49-F238E27FC236}">
                    <a16:creationId xmlns:a16="http://schemas.microsoft.com/office/drawing/2014/main" id="{659768E0-6E31-4020-8391-BDF1032AC67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13" y="4096"/>
                <a:ext cx="33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9" name="Line 471">
                <a:extLst>
                  <a:ext uri="{FF2B5EF4-FFF2-40B4-BE49-F238E27FC236}">
                    <a16:creationId xmlns:a16="http://schemas.microsoft.com/office/drawing/2014/main" id="{525676A7-6536-4C6F-AD29-26ECE3FF55D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214" y="4096"/>
                <a:ext cx="32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0" name="Line 472">
                <a:extLst>
                  <a:ext uri="{FF2B5EF4-FFF2-40B4-BE49-F238E27FC236}">
                    <a16:creationId xmlns:a16="http://schemas.microsoft.com/office/drawing/2014/main" id="{DEF9ED21-E7E0-4C7A-893F-496A88109B6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056" y="4096"/>
                <a:ext cx="65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1" name="Line 473">
                <a:extLst>
                  <a:ext uri="{FF2B5EF4-FFF2-40B4-BE49-F238E27FC236}">
                    <a16:creationId xmlns:a16="http://schemas.microsoft.com/office/drawing/2014/main" id="{D14BAB02-E588-43D5-95BB-34F0DA443EE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056" y="4096"/>
                <a:ext cx="65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2" name="Line 474">
                <a:extLst>
                  <a:ext uri="{FF2B5EF4-FFF2-40B4-BE49-F238E27FC236}">
                    <a16:creationId xmlns:a16="http://schemas.microsoft.com/office/drawing/2014/main" id="{81B72250-68B8-41D7-BDB4-1AA6F9FAA79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14" y="4096"/>
                <a:ext cx="33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3" name="Line 475">
                <a:extLst>
                  <a:ext uri="{FF2B5EF4-FFF2-40B4-BE49-F238E27FC236}">
                    <a16:creationId xmlns:a16="http://schemas.microsoft.com/office/drawing/2014/main" id="{E932CDD0-94C2-4373-8ECA-1933B83873F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215" y="4097"/>
                <a:ext cx="32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4" name="Line 476">
                <a:extLst>
                  <a:ext uri="{FF2B5EF4-FFF2-40B4-BE49-F238E27FC236}">
                    <a16:creationId xmlns:a16="http://schemas.microsoft.com/office/drawing/2014/main" id="{C65764E8-C65F-4B12-BDF0-816324005BC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056" y="4097"/>
                <a:ext cx="65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5" name="Line 477">
                <a:extLst>
                  <a:ext uri="{FF2B5EF4-FFF2-40B4-BE49-F238E27FC236}">
                    <a16:creationId xmlns:a16="http://schemas.microsoft.com/office/drawing/2014/main" id="{6AFEE6AE-A476-4D2C-890D-6565A73EF35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056" y="4097"/>
                <a:ext cx="65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6" name="Line 478">
                <a:extLst>
                  <a:ext uri="{FF2B5EF4-FFF2-40B4-BE49-F238E27FC236}">
                    <a16:creationId xmlns:a16="http://schemas.microsoft.com/office/drawing/2014/main" id="{25A8815E-5822-4420-8430-FA05C18362C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16" y="4097"/>
                <a:ext cx="31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7" name="Line 479">
                <a:extLst>
                  <a:ext uri="{FF2B5EF4-FFF2-40B4-BE49-F238E27FC236}">
                    <a16:creationId xmlns:a16="http://schemas.microsoft.com/office/drawing/2014/main" id="{CAF4721C-8C79-40F8-BBCB-5905E4A6271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216" y="4099"/>
                <a:ext cx="31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8" name="Line 480">
                <a:extLst>
                  <a:ext uri="{FF2B5EF4-FFF2-40B4-BE49-F238E27FC236}">
                    <a16:creationId xmlns:a16="http://schemas.microsoft.com/office/drawing/2014/main" id="{3FE324CD-0028-4D7D-B91C-D2B807BD2B7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054" y="4099"/>
                <a:ext cx="67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9" name="Line 481">
                <a:extLst>
                  <a:ext uri="{FF2B5EF4-FFF2-40B4-BE49-F238E27FC236}">
                    <a16:creationId xmlns:a16="http://schemas.microsoft.com/office/drawing/2014/main" id="{33DD3845-75E4-429C-972B-EE841C916AD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54" y="4100"/>
                <a:ext cx="67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0" name="Line 482">
                <a:extLst>
                  <a:ext uri="{FF2B5EF4-FFF2-40B4-BE49-F238E27FC236}">
                    <a16:creationId xmlns:a16="http://schemas.microsoft.com/office/drawing/2014/main" id="{2E3DB8C0-8C9D-48AD-979A-D8CA7229E58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16" y="4100"/>
                <a:ext cx="31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1" name="Line 483">
                <a:extLst>
                  <a:ext uri="{FF2B5EF4-FFF2-40B4-BE49-F238E27FC236}">
                    <a16:creationId xmlns:a16="http://schemas.microsoft.com/office/drawing/2014/main" id="{FB8A4472-7FD8-4096-BD15-EF7A3B541D0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217" y="4100"/>
                <a:ext cx="30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2" name="Line 484">
                <a:extLst>
                  <a:ext uri="{FF2B5EF4-FFF2-40B4-BE49-F238E27FC236}">
                    <a16:creationId xmlns:a16="http://schemas.microsoft.com/office/drawing/2014/main" id="{2C2109F6-BEA1-4997-9BF8-43B847A378E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054" y="4100"/>
                <a:ext cx="65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3" name="Line 485">
                <a:extLst>
                  <a:ext uri="{FF2B5EF4-FFF2-40B4-BE49-F238E27FC236}">
                    <a16:creationId xmlns:a16="http://schemas.microsoft.com/office/drawing/2014/main" id="{5F3AB496-A49E-40E1-98E3-A3AA94C995B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52" y="4101"/>
                <a:ext cx="67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4" name="Line 486">
                <a:extLst>
                  <a:ext uri="{FF2B5EF4-FFF2-40B4-BE49-F238E27FC236}">
                    <a16:creationId xmlns:a16="http://schemas.microsoft.com/office/drawing/2014/main" id="{74725B29-5BD4-43AA-BBC8-9ED9E335D7A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19" y="4101"/>
                <a:ext cx="28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5" name="Line 487">
                <a:extLst>
                  <a:ext uri="{FF2B5EF4-FFF2-40B4-BE49-F238E27FC236}">
                    <a16:creationId xmlns:a16="http://schemas.microsoft.com/office/drawing/2014/main" id="{B8B1F26C-592F-48C0-859C-1B80C676A89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220" y="4102"/>
                <a:ext cx="29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6" name="Line 488">
                <a:extLst>
                  <a:ext uri="{FF2B5EF4-FFF2-40B4-BE49-F238E27FC236}">
                    <a16:creationId xmlns:a16="http://schemas.microsoft.com/office/drawing/2014/main" id="{4FFF4C43-AB4D-4BC9-8427-29F1161B2DB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051" y="4102"/>
                <a:ext cx="68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7" name="Line 489">
                <a:extLst>
                  <a:ext uri="{FF2B5EF4-FFF2-40B4-BE49-F238E27FC236}">
                    <a16:creationId xmlns:a16="http://schemas.microsoft.com/office/drawing/2014/main" id="{488E6643-B6AC-46C2-8BD7-312009AC0FD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51" y="4102"/>
                <a:ext cx="67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8" name="Line 490">
                <a:extLst>
                  <a:ext uri="{FF2B5EF4-FFF2-40B4-BE49-F238E27FC236}">
                    <a16:creationId xmlns:a16="http://schemas.microsoft.com/office/drawing/2014/main" id="{5843086D-0632-471B-9E14-17DE0D2BE62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20" y="4102"/>
                <a:ext cx="29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9" name="Line 491">
                <a:extLst>
                  <a:ext uri="{FF2B5EF4-FFF2-40B4-BE49-F238E27FC236}">
                    <a16:creationId xmlns:a16="http://schemas.microsoft.com/office/drawing/2014/main" id="{081EF374-EAFA-40FB-A2BD-2B636F46E4E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220" y="4102"/>
                <a:ext cx="29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70" name="Line 492">
                <a:extLst>
                  <a:ext uri="{FF2B5EF4-FFF2-40B4-BE49-F238E27FC236}">
                    <a16:creationId xmlns:a16="http://schemas.microsoft.com/office/drawing/2014/main" id="{E3B5BFF7-0842-4F43-986D-C346E833D67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050" y="4102"/>
                <a:ext cx="68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71" name="Line 493">
                <a:extLst>
                  <a:ext uri="{FF2B5EF4-FFF2-40B4-BE49-F238E27FC236}">
                    <a16:creationId xmlns:a16="http://schemas.microsoft.com/office/drawing/2014/main" id="{058A2890-59F9-4E3D-8A93-E7CBD80C99C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048" y="4102"/>
                <a:ext cx="70" cy="2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72" name="Line 494">
                <a:extLst>
                  <a:ext uri="{FF2B5EF4-FFF2-40B4-BE49-F238E27FC236}">
                    <a16:creationId xmlns:a16="http://schemas.microsoft.com/office/drawing/2014/main" id="{3B0C1569-97D5-4639-87B4-09D0E703DB7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21" y="4102"/>
                <a:ext cx="29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73" name="Line 495">
                <a:extLst>
                  <a:ext uri="{FF2B5EF4-FFF2-40B4-BE49-F238E27FC236}">
                    <a16:creationId xmlns:a16="http://schemas.microsoft.com/office/drawing/2014/main" id="{92C7DD9D-09F3-4CA7-98D1-669693F3C21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222" y="4104"/>
                <a:ext cx="28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74" name="Line 496">
                <a:extLst>
                  <a:ext uri="{FF2B5EF4-FFF2-40B4-BE49-F238E27FC236}">
                    <a16:creationId xmlns:a16="http://schemas.microsoft.com/office/drawing/2014/main" id="{48D1E143-FA1F-4C26-B1C6-0A08D14843F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048" y="4104"/>
                <a:ext cx="70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75" name="Line 497">
                <a:extLst>
                  <a:ext uri="{FF2B5EF4-FFF2-40B4-BE49-F238E27FC236}">
                    <a16:creationId xmlns:a16="http://schemas.microsoft.com/office/drawing/2014/main" id="{BA117009-B2C5-4068-9740-308C3C60D0F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48" y="4104"/>
                <a:ext cx="70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76" name="Line 498">
                <a:extLst>
                  <a:ext uri="{FF2B5EF4-FFF2-40B4-BE49-F238E27FC236}">
                    <a16:creationId xmlns:a16="http://schemas.microsoft.com/office/drawing/2014/main" id="{DF698CF9-FB8F-4B3C-BA95-6DF2218E0EC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22" y="4104"/>
                <a:ext cx="28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77" name="Line 499">
                <a:extLst>
                  <a:ext uri="{FF2B5EF4-FFF2-40B4-BE49-F238E27FC236}">
                    <a16:creationId xmlns:a16="http://schemas.microsoft.com/office/drawing/2014/main" id="{F9A2466E-60A1-4DAD-AB46-93834E60BBE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224" y="4104"/>
                <a:ext cx="26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78" name="Line 500">
                <a:extLst>
                  <a:ext uri="{FF2B5EF4-FFF2-40B4-BE49-F238E27FC236}">
                    <a16:creationId xmlns:a16="http://schemas.microsoft.com/office/drawing/2014/main" id="{C6DA94FB-AA30-4EA0-83AC-C9B783E0A9E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048" y="4104"/>
                <a:ext cx="70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79" name="Line 501">
                <a:extLst>
                  <a:ext uri="{FF2B5EF4-FFF2-40B4-BE49-F238E27FC236}">
                    <a16:creationId xmlns:a16="http://schemas.microsoft.com/office/drawing/2014/main" id="{6E581214-B836-4C4C-A309-D0BD21F0762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47" y="4105"/>
                <a:ext cx="70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0" name="Line 502">
                <a:extLst>
                  <a:ext uri="{FF2B5EF4-FFF2-40B4-BE49-F238E27FC236}">
                    <a16:creationId xmlns:a16="http://schemas.microsoft.com/office/drawing/2014/main" id="{3088C5CC-2FFF-4778-967F-6FEF0384503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26" y="4105"/>
                <a:ext cx="24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1" name="Line 503">
                <a:extLst>
                  <a:ext uri="{FF2B5EF4-FFF2-40B4-BE49-F238E27FC236}">
                    <a16:creationId xmlns:a16="http://schemas.microsoft.com/office/drawing/2014/main" id="{EABE022B-764B-4333-93A5-86DD4911772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226" y="4106"/>
                <a:ext cx="25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2" name="Line 504">
                <a:extLst>
                  <a:ext uri="{FF2B5EF4-FFF2-40B4-BE49-F238E27FC236}">
                    <a16:creationId xmlns:a16="http://schemas.microsoft.com/office/drawing/2014/main" id="{06C037B1-4E2B-4434-85FE-C14821FAE02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046" y="4106"/>
                <a:ext cx="71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3" name="Line 505">
                <a:extLst>
                  <a:ext uri="{FF2B5EF4-FFF2-40B4-BE49-F238E27FC236}">
                    <a16:creationId xmlns:a16="http://schemas.microsoft.com/office/drawing/2014/main" id="{65369675-D461-4160-86D9-3BEA068F9F6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045" y="4106"/>
                <a:ext cx="71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4" name="Line 506">
                <a:extLst>
                  <a:ext uri="{FF2B5EF4-FFF2-40B4-BE49-F238E27FC236}">
                    <a16:creationId xmlns:a16="http://schemas.microsoft.com/office/drawing/2014/main" id="{183A687E-A4EB-4A46-A5CE-F9DE5D9C33B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26" y="4106"/>
                <a:ext cx="25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5" name="Line 507">
                <a:extLst>
                  <a:ext uri="{FF2B5EF4-FFF2-40B4-BE49-F238E27FC236}">
                    <a16:creationId xmlns:a16="http://schemas.microsoft.com/office/drawing/2014/main" id="{169A7204-A0CF-4806-B1CE-F8421339112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228" y="4108"/>
                <a:ext cx="23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6" name="Line 508">
                <a:extLst>
                  <a:ext uri="{FF2B5EF4-FFF2-40B4-BE49-F238E27FC236}">
                    <a16:creationId xmlns:a16="http://schemas.microsoft.com/office/drawing/2014/main" id="{4BFCFDCC-5004-44BB-BC85-F572965548E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045" y="4108"/>
                <a:ext cx="70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7" name="Line 509">
                <a:extLst>
                  <a:ext uri="{FF2B5EF4-FFF2-40B4-BE49-F238E27FC236}">
                    <a16:creationId xmlns:a16="http://schemas.microsoft.com/office/drawing/2014/main" id="{A1F90852-2993-45A3-93D7-C38056E9FE6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43" y="4108"/>
                <a:ext cx="71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8" name="Line 510">
                <a:extLst>
                  <a:ext uri="{FF2B5EF4-FFF2-40B4-BE49-F238E27FC236}">
                    <a16:creationId xmlns:a16="http://schemas.microsoft.com/office/drawing/2014/main" id="{C02ECD1E-4F79-4B8F-8344-6AAD1088DE6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30" y="4108"/>
                <a:ext cx="22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9" name="Line 511">
                <a:extLst>
                  <a:ext uri="{FF2B5EF4-FFF2-40B4-BE49-F238E27FC236}">
                    <a16:creationId xmlns:a16="http://schemas.microsoft.com/office/drawing/2014/main" id="{EE8D3B45-866C-43E4-8001-3DB9389FEFA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230" y="4108"/>
                <a:ext cx="22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90" name="Line 512">
                <a:extLst>
                  <a:ext uri="{FF2B5EF4-FFF2-40B4-BE49-F238E27FC236}">
                    <a16:creationId xmlns:a16="http://schemas.microsoft.com/office/drawing/2014/main" id="{F18935E6-7731-49C1-A32C-1197DF6FFEE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043" y="4108"/>
                <a:ext cx="71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91" name="Line 513">
                <a:extLst>
                  <a:ext uri="{FF2B5EF4-FFF2-40B4-BE49-F238E27FC236}">
                    <a16:creationId xmlns:a16="http://schemas.microsoft.com/office/drawing/2014/main" id="{89F6F385-6034-4722-8D6B-ED6124FA76B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43" y="4109"/>
                <a:ext cx="69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92" name="Line 514">
                <a:extLst>
                  <a:ext uri="{FF2B5EF4-FFF2-40B4-BE49-F238E27FC236}">
                    <a16:creationId xmlns:a16="http://schemas.microsoft.com/office/drawing/2014/main" id="{AA6A1051-97EB-4903-B47E-8053F01096F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31" y="4109"/>
                <a:ext cx="21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93" name="Line 515">
                <a:extLst>
                  <a:ext uri="{FF2B5EF4-FFF2-40B4-BE49-F238E27FC236}">
                    <a16:creationId xmlns:a16="http://schemas.microsoft.com/office/drawing/2014/main" id="{9895AB3D-E402-4D43-B268-91BF8107939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232" y="4109"/>
                <a:ext cx="21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94" name="Line 516">
                <a:extLst>
                  <a:ext uri="{FF2B5EF4-FFF2-40B4-BE49-F238E27FC236}">
                    <a16:creationId xmlns:a16="http://schemas.microsoft.com/office/drawing/2014/main" id="{DA52F9DB-CE37-400E-98AA-D2913D57759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042" y="4109"/>
                <a:ext cx="70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95" name="Line 517">
                <a:extLst>
                  <a:ext uri="{FF2B5EF4-FFF2-40B4-BE49-F238E27FC236}">
                    <a16:creationId xmlns:a16="http://schemas.microsoft.com/office/drawing/2014/main" id="{C7054914-BB5D-4E0C-99BB-EDA5D975302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40" y="4111"/>
                <a:ext cx="71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96" name="Line 518">
                <a:extLst>
                  <a:ext uri="{FF2B5EF4-FFF2-40B4-BE49-F238E27FC236}">
                    <a16:creationId xmlns:a16="http://schemas.microsoft.com/office/drawing/2014/main" id="{F1DB30BB-1FC6-4F67-8061-1BB69A6466D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32" y="4111"/>
                <a:ext cx="21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97" name="Line 519">
                <a:extLst>
                  <a:ext uri="{FF2B5EF4-FFF2-40B4-BE49-F238E27FC236}">
                    <a16:creationId xmlns:a16="http://schemas.microsoft.com/office/drawing/2014/main" id="{C0577360-0CAF-475C-85F5-E5C3DAE46A4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233" y="4111"/>
                <a:ext cx="21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98" name="Line 520">
                <a:extLst>
                  <a:ext uri="{FF2B5EF4-FFF2-40B4-BE49-F238E27FC236}">
                    <a16:creationId xmlns:a16="http://schemas.microsoft.com/office/drawing/2014/main" id="{AECD7C8B-5C5A-4559-9427-362391DB920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040" y="4111"/>
                <a:ext cx="71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99" name="Line 521">
                <a:extLst>
                  <a:ext uri="{FF2B5EF4-FFF2-40B4-BE49-F238E27FC236}">
                    <a16:creationId xmlns:a16="http://schemas.microsoft.com/office/drawing/2014/main" id="{33E03DAE-01D5-477A-BDAF-DDA670CC1FB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39" y="4113"/>
                <a:ext cx="70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0" name="Line 522">
                <a:extLst>
                  <a:ext uri="{FF2B5EF4-FFF2-40B4-BE49-F238E27FC236}">
                    <a16:creationId xmlns:a16="http://schemas.microsoft.com/office/drawing/2014/main" id="{8E459614-B18F-4B64-9477-CA3ECE160AB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33" y="4113"/>
                <a:ext cx="21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1" name="Line 523">
                <a:extLst>
                  <a:ext uri="{FF2B5EF4-FFF2-40B4-BE49-F238E27FC236}">
                    <a16:creationId xmlns:a16="http://schemas.microsoft.com/office/drawing/2014/main" id="{CB6EA2BC-B75D-4D51-8092-8EC15701F42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234" y="4113"/>
                <a:ext cx="22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2" name="Line 524">
                <a:extLst>
                  <a:ext uri="{FF2B5EF4-FFF2-40B4-BE49-F238E27FC236}">
                    <a16:creationId xmlns:a16="http://schemas.microsoft.com/office/drawing/2014/main" id="{CFC7584A-3831-405C-AE02-2FAA33F3467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038" y="4113"/>
                <a:ext cx="71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3" name="Line 525">
                <a:extLst>
                  <a:ext uri="{FF2B5EF4-FFF2-40B4-BE49-F238E27FC236}">
                    <a16:creationId xmlns:a16="http://schemas.microsoft.com/office/drawing/2014/main" id="{2A6CE7AE-EEB3-48B7-9D9A-04A20C89C29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37" y="4114"/>
                <a:ext cx="71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4" name="Line 526">
                <a:extLst>
                  <a:ext uri="{FF2B5EF4-FFF2-40B4-BE49-F238E27FC236}">
                    <a16:creationId xmlns:a16="http://schemas.microsoft.com/office/drawing/2014/main" id="{01E94390-8F2F-4F82-9C71-4E078F858E0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37" y="4114"/>
                <a:ext cx="20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5" name="Line 527">
                <a:extLst>
                  <a:ext uri="{FF2B5EF4-FFF2-40B4-BE49-F238E27FC236}">
                    <a16:creationId xmlns:a16="http://schemas.microsoft.com/office/drawing/2014/main" id="{1BC39F40-9A37-4B3C-BF4F-CA722408FE7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237" y="4115"/>
                <a:ext cx="20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6" name="Line 528">
                <a:extLst>
                  <a:ext uri="{FF2B5EF4-FFF2-40B4-BE49-F238E27FC236}">
                    <a16:creationId xmlns:a16="http://schemas.microsoft.com/office/drawing/2014/main" id="{4A479C4F-51AE-4BA9-8534-E27D31ADCB7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036" y="4115"/>
                <a:ext cx="71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7" name="Line 529">
                <a:extLst>
                  <a:ext uri="{FF2B5EF4-FFF2-40B4-BE49-F238E27FC236}">
                    <a16:creationId xmlns:a16="http://schemas.microsoft.com/office/drawing/2014/main" id="{2AB3EFA1-33CB-4F35-90CE-8949F27AFE3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36" y="4116"/>
                <a:ext cx="68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8" name="Line 530">
                <a:extLst>
                  <a:ext uri="{FF2B5EF4-FFF2-40B4-BE49-F238E27FC236}">
                    <a16:creationId xmlns:a16="http://schemas.microsoft.com/office/drawing/2014/main" id="{8835DD88-250D-4C24-BE91-16C4BAC5B60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37" y="4116"/>
                <a:ext cx="22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9" name="Line 531">
                <a:extLst>
                  <a:ext uri="{FF2B5EF4-FFF2-40B4-BE49-F238E27FC236}">
                    <a16:creationId xmlns:a16="http://schemas.microsoft.com/office/drawing/2014/main" id="{96E60DE2-0CE2-40E4-A0FA-B469E355F98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239" y="4117"/>
                <a:ext cx="21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0" name="Line 532">
                <a:extLst>
                  <a:ext uri="{FF2B5EF4-FFF2-40B4-BE49-F238E27FC236}">
                    <a16:creationId xmlns:a16="http://schemas.microsoft.com/office/drawing/2014/main" id="{D959D0AC-F1A6-4079-9626-92B86BC3E42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035" y="4117"/>
                <a:ext cx="69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1" name="Line 533">
                <a:extLst>
                  <a:ext uri="{FF2B5EF4-FFF2-40B4-BE49-F238E27FC236}">
                    <a16:creationId xmlns:a16="http://schemas.microsoft.com/office/drawing/2014/main" id="{8BACB33A-357E-4367-81BB-1C1034D202B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34" y="4117"/>
                <a:ext cx="68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2" name="Line 534">
                <a:extLst>
                  <a:ext uri="{FF2B5EF4-FFF2-40B4-BE49-F238E27FC236}">
                    <a16:creationId xmlns:a16="http://schemas.microsoft.com/office/drawing/2014/main" id="{1676A386-E1F4-4308-B0B7-F91D38CB077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39" y="4117"/>
                <a:ext cx="23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3" name="Line 535">
                <a:extLst>
                  <a:ext uri="{FF2B5EF4-FFF2-40B4-BE49-F238E27FC236}">
                    <a16:creationId xmlns:a16="http://schemas.microsoft.com/office/drawing/2014/main" id="{09E5C36C-9CE9-40D8-8E44-4C31307A3E5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241" y="4117"/>
                <a:ext cx="22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4" name="Line 536">
                <a:extLst>
                  <a:ext uri="{FF2B5EF4-FFF2-40B4-BE49-F238E27FC236}">
                    <a16:creationId xmlns:a16="http://schemas.microsoft.com/office/drawing/2014/main" id="{7E45AE89-0AD9-47E0-8D29-DC1EF0442A6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032" y="4117"/>
                <a:ext cx="68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5" name="Line 537">
                <a:extLst>
                  <a:ext uri="{FF2B5EF4-FFF2-40B4-BE49-F238E27FC236}">
                    <a16:creationId xmlns:a16="http://schemas.microsoft.com/office/drawing/2014/main" id="{205D981A-3AFE-46FE-8E85-2F06A4589BE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32" y="4117"/>
                <a:ext cx="67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6" name="Line 538">
                <a:extLst>
                  <a:ext uri="{FF2B5EF4-FFF2-40B4-BE49-F238E27FC236}">
                    <a16:creationId xmlns:a16="http://schemas.microsoft.com/office/drawing/2014/main" id="{847F1D9D-92F3-4625-A689-734E7CA60E3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42" y="4117"/>
                <a:ext cx="21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7" name="Line 539">
                <a:extLst>
                  <a:ext uri="{FF2B5EF4-FFF2-40B4-BE49-F238E27FC236}">
                    <a16:creationId xmlns:a16="http://schemas.microsoft.com/office/drawing/2014/main" id="{38795216-CFD1-4E23-A85D-FF35AAA6E99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242" y="4118"/>
                <a:ext cx="23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8" name="Line 540">
                <a:extLst>
                  <a:ext uri="{FF2B5EF4-FFF2-40B4-BE49-F238E27FC236}">
                    <a16:creationId xmlns:a16="http://schemas.microsoft.com/office/drawing/2014/main" id="{57FD7B2F-8C1E-48F9-9147-E8BD6681E2C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031" y="4118"/>
                <a:ext cx="66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9" name="Line 541">
                <a:extLst>
                  <a:ext uri="{FF2B5EF4-FFF2-40B4-BE49-F238E27FC236}">
                    <a16:creationId xmlns:a16="http://schemas.microsoft.com/office/drawing/2014/main" id="{13E9D179-CADD-4B70-9BD2-6CC8B95468D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31" y="4118"/>
                <a:ext cx="64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20" name="Line 542">
                <a:extLst>
                  <a:ext uri="{FF2B5EF4-FFF2-40B4-BE49-F238E27FC236}">
                    <a16:creationId xmlns:a16="http://schemas.microsoft.com/office/drawing/2014/main" id="{4C856534-0815-4244-AFA5-A4163B45C5E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44" y="4118"/>
                <a:ext cx="23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21" name="Line 543">
                <a:extLst>
                  <a:ext uri="{FF2B5EF4-FFF2-40B4-BE49-F238E27FC236}">
                    <a16:creationId xmlns:a16="http://schemas.microsoft.com/office/drawing/2014/main" id="{17AC31C0-6343-4089-808B-CC34BE2360B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246" y="4119"/>
                <a:ext cx="22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22" name="Line 544">
                <a:extLst>
                  <a:ext uri="{FF2B5EF4-FFF2-40B4-BE49-F238E27FC236}">
                    <a16:creationId xmlns:a16="http://schemas.microsoft.com/office/drawing/2014/main" id="{643288B8-9D63-41A1-A8A5-DA8AFBA0798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031" y="4119"/>
                <a:ext cx="62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23" name="Line 545">
                <a:extLst>
                  <a:ext uri="{FF2B5EF4-FFF2-40B4-BE49-F238E27FC236}">
                    <a16:creationId xmlns:a16="http://schemas.microsoft.com/office/drawing/2014/main" id="{E2C13F32-CCA7-47E3-B05E-91ED22A8E56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30" y="4121"/>
                <a:ext cx="61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24" name="Line 546">
                <a:extLst>
                  <a:ext uri="{FF2B5EF4-FFF2-40B4-BE49-F238E27FC236}">
                    <a16:creationId xmlns:a16="http://schemas.microsoft.com/office/drawing/2014/main" id="{B3CED263-25AC-47F9-B883-34053A5D34A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47" y="4121"/>
                <a:ext cx="23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25" name="Line 547">
                <a:extLst>
                  <a:ext uri="{FF2B5EF4-FFF2-40B4-BE49-F238E27FC236}">
                    <a16:creationId xmlns:a16="http://schemas.microsoft.com/office/drawing/2014/main" id="{5EB17A47-A305-4BEB-9B04-2B5E18273C6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247" y="4121"/>
                <a:ext cx="24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26" name="Line 548">
                <a:extLst>
                  <a:ext uri="{FF2B5EF4-FFF2-40B4-BE49-F238E27FC236}">
                    <a16:creationId xmlns:a16="http://schemas.microsoft.com/office/drawing/2014/main" id="{4E61AAF5-A95D-4871-A264-B23B7B33C70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028" y="4121"/>
                <a:ext cx="62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27" name="Line 549">
                <a:extLst>
                  <a:ext uri="{FF2B5EF4-FFF2-40B4-BE49-F238E27FC236}">
                    <a16:creationId xmlns:a16="http://schemas.microsoft.com/office/drawing/2014/main" id="{4123230D-C659-4F10-B4F2-977E5FCD40D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28" y="4121"/>
                <a:ext cx="59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28" name="Line 550">
                <a:extLst>
                  <a:ext uri="{FF2B5EF4-FFF2-40B4-BE49-F238E27FC236}">
                    <a16:creationId xmlns:a16="http://schemas.microsoft.com/office/drawing/2014/main" id="{6A9A3C9F-A99D-4C32-88E8-944AE609328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49" y="4121"/>
                <a:ext cx="24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29" name="Line 551">
                <a:extLst>
                  <a:ext uri="{FF2B5EF4-FFF2-40B4-BE49-F238E27FC236}">
                    <a16:creationId xmlns:a16="http://schemas.microsoft.com/office/drawing/2014/main" id="{3C9A0790-AF4D-45C5-913A-E803F5EA4E7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250" y="4123"/>
                <a:ext cx="24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0" name="Line 552">
                <a:extLst>
                  <a:ext uri="{FF2B5EF4-FFF2-40B4-BE49-F238E27FC236}">
                    <a16:creationId xmlns:a16="http://schemas.microsoft.com/office/drawing/2014/main" id="{F783FD5A-7787-4C46-92BE-139614F544C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026" y="4123"/>
                <a:ext cx="61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1" name="Line 553">
                <a:extLst>
                  <a:ext uri="{FF2B5EF4-FFF2-40B4-BE49-F238E27FC236}">
                    <a16:creationId xmlns:a16="http://schemas.microsoft.com/office/drawing/2014/main" id="{B95FD344-D9AE-490C-B0E9-3F0735C6257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26" y="4123"/>
                <a:ext cx="58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2" name="Line 554">
                <a:extLst>
                  <a:ext uri="{FF2B5EF4-FFF2-40B4-BE49-F238E27FC236}">
                    <a16:creationId xmlns:a16="http://schemas.microsoft.com/office/drawing/2014/main" id="{E93B2A93-B478-4F5F-A38E-AC288122726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51" y="4123"/>
                <a:ext cx="24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3" name="Line 555">
                <a:extLst>
                  <a:ext uri="{FF2B5EF4-FFF2-40B4-BE49-F238E27FC236}">
                    <a16:creationId xmlns:a16="http://schemas.microsoft.com/office/drawing/2014/main" id="{A1C25CBE-8433-48DB-B195-103847AD10F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252" y="4124"/>
                <a:ext cx="26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4" name="Line 556">
                <a:extLst>
                  <a:ext uri="{FF2B5EF4-FFF2-40B4-BE49-F238E27FC236}">
                    <a16:creationId xmlns:a16="http://schemas.microsoft.com/office/drawing/2014/main" id="{62B37E0F-E417-4AD0-9951-432B5826F34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025" y="4124"/>
                <a:ext cx="56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5" name="Line 557">
                <a:extLst>
                  <a:ext uri="{FF2B5EF4-FFF2-40B4-BE49-F238E27FC236}">
                    <a16:creationId xmlns:a16="http://schemas.microsoft.com/office/drawing/2014/main" id="{792A5E53-D35A-477C-8298-D618F029A35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25" y="4125"/>
                <a:ext cx="55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6" name="Line 558">
                <a:extLst>
                  <a:ext uri="{FF2B5EF4-FFF2-40B4-BE49-F238E27FC236}">
                    <a16:creationId xmlns:a16="http://schemas.microsoft.com/office/drawing/2014/main" id="{B3A89802-C266-4859-A058-BD2E0AFDC6B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53" y="4125"/>
                <a:ext cx="27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7" name="Line 559">
                <a:extLst>
                  <a:ext uri="{FF2B5EF4-FFF2-40B4-BE49-F238E27FC236}">
                    <a16:creationId xmlns:a16="http://schemas.microsoft.com/office/drawing/2014/main" id="{BC9D5E15-67DE-4A0B-B451-6B79280D1F8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254" y="4125"/>
                <a:ext cx="26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8" name="Line 560">
                <a:extLst>
                  <a:ext uri="{FF2B5EF4-FFF2-40B4-BE49-F238E27FC236}">
                    <a16:creationId xmlns:a16="http://schemas.microsoft.com/office/drawing/2014/main" id="{B96DB5C5-9EAD-4C5A-8267-ED77062DD4C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024" y="4125"/>
                <a:ext cx="52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9" name="Line 561">
                <a:extLst>
                  <a:ext uri="{FF2B5EF4-FFF2-40B4-BE49-F238E27FC236}">
                    <a16:creationId xmlns:a16="http://schemas.microsoft.com/office/drawing/2014/main" id="{00ED39DB-863A-4F6B-929A-4AC80DCBF44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23" y="4125"/>
                <a:ext cx="52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0" name="Line 562">
                <a:extLst>
                  <a:ext uri="{FF2B5EF4-FFF2-40B4-BE49-F238E27FC236}">
                    <a16:creationId xmlns:a16="http://schemas.microsoft.com/office/drawing/2014/main" id="{670ED93B-89DB-4081-BE61-4E9CB9A1B40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56" y="4125"/>
                <a:ext cx="28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1" name="Line 563">
                <a:extLst>
                  <a:ext uri="{FF2B5EF4-FFF2-40B4-BE49-F238E27FC236}">
                    <a16:creationId xmlns:a16="http://schemas.microsoft.com/office/drawing/2014/main" id="{B8D12B36-65E2-4064-A564-7D6E34448B7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256" y="4126"/>
                <a:ext cx="28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2" name="Line 564">
                <a:extLst>
                  <a:ext uri="{FF2B5EF4-FFF2-40B4-BE49-F238E27FC236}">
                    <a16:creationId xmlns:a16="http://schemas.microsoft.com/office/drawing/2014/main" id="{D04C9C13-7F87-4A9B-AB56-E5DC7F56D96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022" y="4127"/>
                <a:ext cx="49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3" name="Line 565">
                <a:extLst>
                  <a:ext uri="{FF2B5EF4-FFF2-40B4-BE49-F238E27FC236}">
                    <a16:creationId xmlns:a16="http://schemas.microsoft.com/office/drawing/2014/main" id="{6E41539D-3BE9-4579-84AA-A5F22F3C06F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21" y="4127"/>
                <a:ext cx="48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4" name="Line 566">
                <a:extLst>
                  <a:ext uri="{FF2B5EF4-FFF2-40B4-BE49-F238E27FC236}">
                    <a16:creationId xmlns:a16="http://schemas.microsoft.com/office/drawing/2014/main" id="{AE86C151-5D5F-41E7-90BA-52D5CE749EC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57" y="4127"/>
                <a:ext cx="28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5" name="Line 567">
                <a:extLst>
                  <a:ext uri="{FF2B5EF4-FFF2-40B4-BE49-F238E27FC236}">
                    <a16:creationId xmlns:a16="http://schemas.microsoft.com/office/drawing/2014/main" id="{C02C9629-368C-4718-8871-78EDECCE449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259" y="4127"/>
                <a:ext cx="28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6" name="Line 568">
                <a:extLst>
                  <a:ext uri="{FF2B5EF4-FFF2-40B4-BE49-F238E27FC236}">
                    <a16:creationId xmlns:a16="http://schemas.microsoft.com/office/drawing/2014/main" id="{132F976B-3AB4-473F-A0BD-4043408A2EA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020" y="4127"/>
                <a:ext cx="47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7" name="Line 569">
                <a:extLst>
                  <a:ext uri="{FF2B5EF4-FFF2-40B4-BE49-F238E27FC236}">
                    <a16:creationId xmlns:a16="http://schemas.microsoft.com/office/drawing/2014/main" id="{27483DCF-B697-4191-9241-A56C32BA5F7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19" y="4128"/>
                <a:ext cx="46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8" name="Line 570">
                <a:extLst>
                  <a:ext uri="{FF2B5EF4-FFF2-40B4-BE49-F238E27FC236}">
                    <a16:creationId xmlns:a16="http://schemas.microsoft.com/office/drawing/2014/main" id="{37743B04-48FD-44C7-9552-BEB39147DEA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61" y="4128"/>
                <a:ext cx="28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9" name="Line 571">
                <a:extLst>
                  <a:ext uri="{FF2B5EF4-FFF2-40B4-BE49-F238E27FC236}">
                    <a16:creationId xmlns:a16="http://schemas.microsoft.com/office/drawing/2014/main" id="{BE520FAB-DF20-446C-BA93-1574DC50374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263" y="4128"/>
                <a:ext cx="28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50" name="Line 572">
                <a:extLst>
                  <a:ext uri="{FF2B5EF4-FFF2-40B4-BE49-F238E27FC236}">
                    <a16:creationId xmlns:a16="http://schemas.microsoft.com/office/drawing/2014/main" id="{E3515F24-75DA-4AE9-ADD5-2593C102778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018" y="4128"/>
                <a:ext cx="44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51" name="Line 573">
                <a:extLst>
                  <a:ext uri="{FF2B5EF4-FFF2-40B4-BE49-F238E27FC236}">
                    <a16:creationId xmlns:a16="http://schemas.microsoft.com/office/drawing/2014/main" id="{2408679F-D53F-4C69-A420-6561E0701E3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17" y="4130"/>
                <a:ext cx="43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52" name="Line 574">
                <a:extLst>
                  <a:ext uri="{FF2B5EF4-FFF2-40B4-BE49-F238E27FC236}">
                    <a16:creationId xmlns:a16="http://schemas.microsoft.com/office/drawing/2014/main" id="{A401144A-4E81-42BA-B5E5-1F3C1F89218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63" y="4130"/>
                <a:ext cx="30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53" name="Line 575">
                <a:extLst>
                  <a:ext uri="{FF2B5EF4-FFF2-40B4-BE49-F238E27FC236}">
                    <a16:creationId xmlns:a16="http://schemas.microsoft.com/office/drawing/2014/main" id="{F7CBC1B9-50AD-4EC6-BF07-E80099DED3F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265" y="4130"/>
                <a:ext cx="30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54" name="Line 576">
                <a:extLst>
                  <a:ext uri="{FF2B5EF4-FFF2-40B4-BE49-F238E27FC236}">
                    <a16:creationId xmlns:a16="http://schemas.microsoft.com/office/drawing/2014/main" id="{40A282F0-3733-4C89-B25C-D2AFEB332DB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015" y="4130"/>
                <a:ext cx="41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55" name="Line 577">
                <a:extLst>
                  <a:ext uri="{FF2B5EF4-FFF2-40B4-BE49-F238E27FC236}">
                    <a16:creationId xmlns:a16="http://schemas.microsoft.com/office/drawing/2014/main" id="{73E6AB8B-1444-4293-9701-46F290A01BB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15" y="4132"/>
                <a:ext cx="39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56" name="Line 578">
                <a:extLst>
                  <a:ext uri="{FF2B5EF4-FFF2-40B4-BE49-F238E27FC236}">
                    <a16:creationId xmlns:a16="http://schemas.microsoft.com/office/drawing/2014/main" id="{0BE46C13-3B5E-4C80-88C3-CC2AEE3F81D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65" y="4132"/>
                <a:ext cx="31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57" name="Line 579">
                <a:extLst>
                  <a:ext uri="{FF2B5EF4-FFF2-40B4-BE49-F238E27FC236}">
                    <a16:creationId xmlns:a16="http://schemas.microsoft.com/office/drawing/2014/main" id="{B62C0C7B-39B0-462B-814D-F2278149682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268" y="4133"/>
                <a:ext cx="30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58" name="Line 580">
                <a:extLst>
                  <a:ext uri="{FF2B5EF4-FFF2-40B4-BE49-F238E27FC236}">
                    <a16:creationId xmlns:a16="http://schemas.microsoft.com/office/drawing/2014/main" id="{33CF4CF0-F346-4EB3-8B64-9CCA19B0427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015" y="4133"/>
                <a:ext cx="37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59" name="Line 581">
                <a:extLst>
                  <a:ext uri="{FF2B5EF4-FFF2-40B4-BE49-F238E27FC236}">
                    <a16:creationId xmlns:a16="http://schemas.microsoft.com/office/drawing/2014/main" id="{51579014-386A-4776-B795-750EF25E922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14" y="4133"/>
                <a:ext cx="34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60" name="Line 582">
                <a:extLst>
                  <a:ext uri="{FF2B5EF4-FFF2-40B4-BE49-F238E27FC236}">
                    <a16:creationId xmlns:a16="http://schemas.microsoft.com/office/drawing/2014/main" id="{D228EDE2-F63A-4C2E-B86E-DD23FF8F518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69" y="4133"/>
                <a:ext cx="32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61" name="Line 583">
                <a:extLst>
                  <a:ext uri="{FF2B5EF4-FFF2-40B4-BE49-F238E27FC236}">
                    <a16:creationId xmlns:a16="http://schemas.microsoft.com/office/drawing/2014/main" id="{C5E18FB4-BD25-4D01-8FA6-17BCFF56BDE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270" y="4134"/>
                <a:ext cx="31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62" name="Line 584">
                <a:extLst>
                  <a:ext uri="{FF2B5EF4-FFF2-40B4-BE49-F238E27FC236}">
                    <a16:creationId xmlns:a16="http://schemas.microsoft.com/office/drawing/2014/main" id="{772412E1-C817-4BE1-BE4F-2A22589AF52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012" y="4134"/>
                <a:ext cx="35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63" name="Line 585">
                <a:extLst>
                  <a:ext uri="{FF2B5EF4-FFF2-40B4-BE49-F238E27FC236}">
                    <a16:creationId xmlns:a16="http://schemas.microsoft.com/office/drawing/2014/main" id="{1ED4A47A-C689-4332-A65D-A60243936DF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12" y="4134"/>
                <a:ext cx="33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64" name="Line 586">
                <a:extLst>
                  <a:ext uri="{FF2B5EF4-FFF2-40B4-BE49-F238E27FC236}">
                    <a16:creationId xmlns:a16="http://schemas.microsoft.com/office/drawing/2014/main" id="{38031C78-1E08-4BCF-B530-B77922DA9A6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71" y="4134"/>
                <a:ext cx="32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65" name="Line 587">
                <a:extLst>
                  <a:ext uri="{FF2B5EF4-FFF2-40B4-BE49-F238E27FC236}">
                    <a16:creationId xmlns:a16="http://schemas.microsoft.com/office/drawing/2014/main" id="{2CB65E5A-5813-46C2-A5E1-251101D460D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273" y="4134"/>
                <a:ext cx="32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66" name="Line 588">
                <a:extLst>
                  <a:ext uri="{FF2B5EF4-FFF2-40B4-BE49-F238E27FC236}">
                    <a16:creationId xmlns:a16="http://schemas.microsoft.com/office/drawing/2014/main" id="{84643B9F-EC42-4B59-B9DF-7AFB7671D9A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011" y="4134"/>
                <a:ext cx="31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67" name="Line 589">
                <a:extLst>
                  <a:ext uri="{FF2B5EF4-FFF2-40B4-BE49-F238E27FC236}">
                    <a16:creationId xmlns:a16="http://schemas.microsoft.com/office/drawing/2014/main" id="{49510C08-C30F-465E-82F8-9E56238261C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10" y="4135"/>
                <a:ext cx="29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68" name="Line 590">
                <a:extLst>
                  <a:ext uri="{FF2B5EF4-FFF2-40B4-BE49-F238E27FC236}">
                    <a16:creationId xmlns:a16="http://schemas.microsoft.com/office/drawing/2014/main" id="{430CC1F8-A35E-4076-B2A0-A0690A774F6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74" y="4135"/>
                <a:ext cx="33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69" name="Line 591">
                <a:extLst>
                  <a:ext uri="{FF2B5EF4-FFF2-40B4-BE49-F238E27FC236}">
                    <a16:creationId xmlns:a16="http://schemas.microsoft.com/office/drawing/2014/main" id="{F25D4232-49A6-4E37-B2DE-E72ACF72C47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275" y="4137"/>
                <a:ext cx="34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70" name="Line 592">
                <a:extLst>
                  <a:ext uri="{FF2B5EF4-FFF2-40B4-BE49-F238E27FC236}">
                    <a16:creationId xmlns:a16="http://schemas.microsoft.com/office/drawing/2014/main" id="{573F6138-3EBD-4875-A398-CB74DA416CD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009" y="4137"/>
                <a:ext cx="27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71" name="Line 593">
                <a:extLst>
                  <a:ext uri="{FF2B5EF4-FFF2-40B4-BE49-F238E27FC236}">
                    <a16:creationId xmlns:a16="http://schemas.microsoft.com/office/drawing/2014/main" id="{EE738E85-28C9-4B2D-86FC-65C660287F4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09" y="4137"/>
                <a:ext cx="23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72" name="Line 594">
                <a:extLst>
                  <a:ext uri="{FF2B5EF4-FFF2-40B4-BE49-F238E27FC236}">
                    <a16:creationId xmlns:a16="http://schemas.microsoft.com/office/drawing/2014/main" id="{97EA8D02-D0C6-48FB-BC67-205CD05DF8D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77" y="4137"/>
                <a:ext cx="33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73" name="Line 595">
                <a:extLst>
                  <a:ext uri="{FF2B5EF4-FFF2-40B4-BE49-F238E27FC236}">
                    <a16:creationId xmlns:a16="http://schemas.microsoft.com/office/drawing/2014/main" id="{A4F22255-7258-4278-BFCF-C90367F41E8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278" y="4137"/>
                <a:ext cx="34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74" name="Line 596">
                <a:extLst>
                  <a:ext uri="{FF2B5EF4-FFF2-40B4-BE49-F238E27FC236}">
                    <a16:creationId xmlns:a16="http://schemas.microsoft.com/office/drawing/2014/main" id="{192EE70E-5959-4EFE-9A01-F83BDB93BB7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007" y="4139"/>
                <a:ext cx="23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75" name="Line 597">
                <a:extLst>
                  <a:ext uri="{FF2B5EF4-FFF2-40B4-BE49-F238E27FC236}">
                    <a16:creationId xmlns:a16="http://schemas.microsoft.com/office/drawing/2014/main" id="{87C40430-D4AE-4B61-A326-B7990B56D69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06" y="4139"/>
                <a:ext cx="20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76" name="Line 598">
                <a:extLst>
                  <a:ext uri="{FF2B5EF4-FFF2-40B4-BE49-F238E27FC236}">
                    <a16:creationId xmlns:a16="http://schemas.microsoft.com/office/drawing/2014/main" id="{9BCBD0C8-45D7-475D-919C-A3B0D392943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005" y="4139"/>
                <a:ext cx="18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77" name="Line 599">
                <a:extLst>
                  <a:ext uri="{FF2B5EF4-FFF2-40B4-BE49-F238E27FC236}">
                    <a16:creationId xmlns:a16="http://schemas.microsoft.com/office/drawing/2014/main" id="{29DCDC72-5D13-4E76-B418-4E3B85CF90C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05" y="4140"/>
                <a:ext cx="15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78" name="Line 600">
                <a:extLst>
                  <a:ext uri="{FF2B5EF4-FFF2-40B4-BE49-F238E27FC236}">
                    <a16:creationId xmlns:a16="http://schemas.microsoft.com/office/drawing/2014/main" id="{0EE40496-4D6E-4C77-A6DA-50F0BE1514D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003" y="4141"/>
                <a:ext cx="14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79" name="Line 601">
                <a:extLst>
                  <a:ext uri="{FF2B5EF4-FFF2-40B4-BE49-F238E27FC236}">
                    <a16:creationId xmlns:a16="http://schemas.microsoft.com/office/drawing/2014/main" id="{F445B848-09E8-442E-B872-9713CAA5CDB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03" y="4141"/>
                <a:ext cx="9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0" name="Line 602">
                <a:extLst>
                  <a:ext uri="{FF2B5EF4-FFF2-40B4-BE49-F238E27FC236}">
                    <a16:creationId xmlns:a16="http://schemas.microsoft.com/office/drawing/2014/main" id="{6ABC186E-C94E-4851-A13F-BEAB4A914D2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4257" y="4127"/>
                <a:ext cx="23" cy="12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1" name="Line 603">
                <a:extLst>
                  <a:ext uri="{FF2B5EF4-FFF2-40B4-BE49-F238E27FC236}">
                    <a16:creationId xmlns:a16="http://schemas.microsoft.com/office/drawing/2014/main" id="{97574C90-93BE-4FE3-9487-EB9F09A2F70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4237" y="4115"/>
                <a:ext cx="20" cy="12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2" name="Line 604">
                <a:extLst>
                  <a:ext uri="{FF2B5EF4-FFF2-40B4-BE49-F238E27FC236}">
                    <a16:creationId xmlns:a16="http://schemas.microsoft.com/office/drawing/2014/main" id="{694357B1-F473-4AEC-8053-30A7F6B95D0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4220" y="4102"/>
                <a:ext cx="17" cy="13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3" name="Line 605">
                <a:extLst>
                  <a:ext uri="{FF2B5EF4-FFF2-40B4-BE49-F238E27FC236}">
                    <a16:creationId xmlns:a16="http://schemas.microsoft.com/office/drawing/2014/main" id="{38525D4B-7F42-4B16-993F-6B8E5E0B29E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4205" y="4087"/>
                <a:ext cx="15" cy="15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4" name="Line 606">
                <a:extLst>
                  <a:ext uri="{FF2B5EF4-FFF2-40B4-BE49-F238E27FC236}">
                    <a16:creationId xmlns:a16="http://schemas.microsoft.com/office/drawing/2014/main" id="{CB8FDE9E-2AAD-4B16-9F2F-3E082EB53D2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4194" y="4072"/>
                <a:ext cx="11" cy="15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5" name="Line 607">
                <a:extLst>
                  <a:ext uri="{FF2B5EF4-FFF2-40B4-BE49-F238E27FC236}">
                    <a16:creationId xmlns:a16="http://schemas.microsoft.com/office/drawing/2014/main" id="{9EDE1DCD-AC79-42C0-AB7B-F59A0DFE293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4183" y="4056"/>
                <a:ext cx="11" cy="16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6" name="Line 608">
                <a:extLst>
                  <a:ext uri="{FF2B5EF4-FFF2-40B4-BE49-F238E27FC236}">
                    <a16:creationId xmlns:a16="http://schemas.microsoft.com/office/drawing/2014/main" id="{AECBD947-0995-4A6A-A734-315DE3967E5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4175" y="4037"/>
                <a:ext cx="8" cy="19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7" name="Line 609">
                <a:extLst>
                  <a:ext uri="{FF2B5EF4-FFF2-40B4-BE49-F238E27FC236}">
                    <a16:creationId xmlns:a16="http://schemas.microsoft.com/office/drawing/2014/main" id="{4CBC31ED-7572-4525-9358-50EE1FE8827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4168" y="4017"/>
                <a:ext cx="7" cy="20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8" name="Line 610">
                <a:extLst>
                  <a:ext uri="{FF2B5EF4-FFF2-40B4-BE49-F238E27FC236}">
                    <a16:creationId xmlns:a16="http://schemas.microsoft.com/office/drawing/2014/main" id="{5C166B61-DFE1-4D7E-9B28-2EB87FEC365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125" y="4017"/>
                <a:ext cx="43" cy="4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9" name="Line 611">
                <a:extLst>
                  <a:ext uri="{FF2B5EF4-FFF2-40B4-BE49-F238E27FC236}">
                    <a16:creationId xmlns:a16="http://schemas.microsoft.com/office/drawing/2014/main" id="{389B4255-38D7-44E5-8C20-F5D585611E0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25" y="4021"/>
                <a:ext cx="1" cy="14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0" name="Line 612">
                <a:extLst>
                  <a:ext uri="{FF2B5EF4-FFF2-40B4-BE49-F238E27FC236}">
                    <a16:creationId xmlns:a16="http://schemas.microsoft.com/office/drawing/2014/main" id="{FE77A71C-1281-4926-8D65-D1BF1E5657A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124" y="4035"/>
                <a:ext cx="1" cy="16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1" name="Line 613">
                <a:extLst>
                  <a:ext uri="{FF2B5EF4-FFF2-40B4-BE49-F238E27FC236}">
                    <a16:creationId xmlns:a16="http://schemas.microsoft.com/office/drawing/2014/main" id="{993A146B-326E-403B-9434-190616732FB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24" y="4051"/>
                <a:ext cx="1" cy="14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2" name="Line 614">
                <a:extLst>
                  <a:ext uri="{FF2B5EF4-FFF2-40B4-BE49-F238E27FC236}">
                    <a16:creationId xmlns:a16="http://schemas.microsoft.com/office/drawing/2014/main" id="{2AF53DDD-4622-4D66-B6AB-FDF3E3274BD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24" y="4065"/>
                <a:ext cx="1" cy="10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3" name="Line 615">
                <a:extLst>
                  <a:ext uri="{FF2B5EF4-FFF2-40B4-BE49-F238E27FC236}">
                    <a16:creationId xmlns:a16="http://schemas.microsoft.com/office/drawing/2014/main" id="{B3D0118B-80C9-42BF-8C78-D9693D6FD8B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123" y="4075"/>
                <a:ext cx="1" cy="10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12" name="Line 616">
              <a:extLst>
                <a:ext uri="{FF2B5EF4-FFF2-40B4-BE49-F238E27FC236}">
                  <a16:creationId xmlns:a16="http://schemas.microsoft.com/office/drawing/2014/main" id="{6BDFAECA-587E-42E5-AEF6-A11866AFB5D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121" y="4085"/>
              <a:ext cx="2" cy="9"/>
            </a:xfrm>
            <a:prstGeom prst="line">
              <a:avLst/>
            </a:prstGeom>
            <a:noFill/>
            <a:ln w="1588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" name="Line 617">
              <a:extLst>
                <a:ext uri="{FF2B5EF4-FFF2-40B4-BE49-F238E27FC236}">
                  <a16:creationId xmlns:a16="http://schemas.microsoft.com/office/drawing/2014/main" id="{14913706-EB44-484B-B6BB-1CB83082829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119" y="4094"/>
              <a:ext cx="2" cy="8"/>
            </a:xfrm>
            <a:prstGeom prst="line">
              <a:avLst/>
            </a:prstGeom>
            <a:noFill/>
            <a:ln w="1588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" name="Line 618">
              <a:extLst>
                <a:ext uri="{FF2B5EF4-FFF2-40B4-BE49-F238E27FC236}">
                  <a16:creationId xmlns:a16="http://schemas.microsoft.com/office/drawing/2014/main" id="{A4F11966-55D5-48C8-B231-B0534EFD36F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118" y="4102"/>
              <a:ext cx="1" cy="2"/>
            </a:xfrm>
            <a:prstGeom prst="line">
              <a:avLst/>
            </a:prstGeom>
            <a:noFill/>
            <a:ln w="1588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" name="Line 619">
              <a:extLst>
                <a:ext uri="{FF2B5EF4-FFF2-40B4-BE49-F238E27FC236}">
                  <a16:creationId xmlns:a16="http://schemas.microsoft.com/office/drawing/2014/main" id="{4DACDFE1-B2CC-4BB4-9657-221C5DD70D9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114" y="4104"/>
              <a:ext cx="4" cy="5"/>
            </a:xfrm>
            <a:prstGeom prst="line">
              <a:avLst/>
            </a:prstGeom>
            <a:noFill/>
            <a:ln w="1588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" name="Line 620">
              <a:extLst>
                <a:ext uri="{FF2B5EF4-FFF2-40B4-BE49-F238E27FC236}">
                  <a16:creationId xmlns:a16="http://schemas.microsoft.com/office/drawing/2014/main" id="{5E9F04DD-0F3F-456A-BCC5-924720A17FE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108" y="4109"/>
              <a:ext cx="6" cy="5"/>
            </a:xfrm>
            <a:prstGeom prst="line">
              <a:avLst/>
            </a:prstGeom>
            <a:noFill/>
            <a:ln w="1588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" name="Line 621">
              <a:extLst>
                <a:ext uri="{FF2B5EF4-FFF2-40B4-BE49-F238E27FC236}">
                  <a16:creationId xmlns:a16="http://schemas.microsoft.com/office/drawing/2014/main" id="{BFD3F536-AFC1-4FE4-8EB3-5534AAE65B0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099" y="4114"/>
              <a:ext cx="9" cy="3"/>
            </a:xfrm>
            <a:prstGeom prst="line">
              <a:avLst/>
            </a:prstGeom>
            <a:noFill/>
            <a:ln w="1588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" name="Line 622">
              <a:extLst>
                <a:ext uri="{FF2B5EF4-FFF2-40B4-BE49-F238E27FC236}">
                  <a16:creationId xmlns:a16="http://schemas.microsoft.com/office/drawing/2014/main" id="{1C1F14E8-9638-41CB-9FF7-B446BAB5D2F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087" y="4117"/>
              <a:ext cx="12" cy="4"/>
            </a:xfrm>
            <a:prstGeom prst="line">
              <a:avLst/>
            </a:prstGeom>
            <a:noFill/>
            <a:ln w="1588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" name="Line 623">
              <a:extLst>
                <a:ext uri="{FF2B5EF4-FFF2-40B4-BE49-F238E27FC236}">
                  <a16:creationId xmlns:a16="http://schemas.microsoft.com/office/drawing/2014/main" id="{76D33328-1101-461F-AB44-6BC365DB777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073" y="4121"/>
              <a:ext cx="14" cy="5"/>
            </a:xfrm>
            <a:prstGeom prst="line">
              <a:avLst/>
            </a:prstGeom>
            <a:noFill/>
            <a:ln w="1588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" name="Line 624">
              <a:extLst>
                <a:ext uri="{FF2B5EF4-FFF2-40B4-BE49-F238E27FC236}">
                  <a16:creationId xmlns:a16="http://schemas.microsoft.com/office/drawing/2014/main" id="{14BC6F35-D83E-4BF6-B204-355F3956D72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056" y="4126"/>
              <a:ext cx="17" cy="6"/>
            </a:xfrm>
            <a:prstGeom prst="line">
              <a:avLst/>
            </a:prstGeom>
            <a:noFill/>
            <a:ln w="1588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" name="Line 625">
              <a:extLst>
                <a:ext uri="{FF2B5EF4-FFF2-40B4-BE49-F238E27FC236}">
                  <a16:creationId xmlns:a16="http://schemas.microsoft.com/office/drawing/2014/main" id="{6E05E700-1138-46E7-9314-4A11F3E0411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036" y="4132"/>
              <a:ext cx="20" cy="5"/>
            </a:xfrm>
            <a:prstGeom prst="line">
              <a:avLst/>
            </a:prstGeom>
            <a:noFill/>
            <a:ln w="1588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" name="Line 626">
              <a:extLst>
                <a:ext uri="{FF2B5EF4-FFF2-40B4-BE49-F238E27FC236}">
                  <a16:creationId xmlns:a16="http://schemas.microsoft.com/office/drawing/2014/main" id="{F0154A5F-CEA9-44A6-AA6F-F75FACC98B8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012" y="4137"/>
              <a:ext cx="24" cy="4"/>
            </a:xfrm>
            <a:prstGeom prst="line">
              <a:avLst/>
            </a:prstGeom>
            <a:noFill/>
            <a:ln w="1588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" name="Line 627">
              <a:extLst>
                <a:ext uri="{FF2B5EF4-FFF2-40B4-BE49-F238E27FC236}">
                  <a16:creationId xmlns:a16="http://schemas.microsoft.com/office/drawing/2014/main" id="{B775B777-47B3-48B7-83D2-F81DB49DE35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002" y="4141"/>
              <a:ext cx="10" cy="1"/>
            </a:xfrm>
            <a:prstGeom prst="line">
              <a:avLst/>
            </a:prstGeom>
            <a:noFill/>
            <a:ln w="1588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" name="Line 628">
              <a:extLst>
                <a:ext uri="{FF2B5EF4-FFF2-40B4-BE49-F238E27FC236}">
                  <a16:creationId xmlns:a16="http://schemas.microsoft.com/office/drawing/2014/main" id="{F73BD1E0-8066-4556-8EAA-F31FC35F3BD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002" y="4132"/>
              <a:ext cx="13" cy="10"/>
            </a:xfrm>
            <a:prstGeom prst="line">
              <a:avLst/>
            </a:prstGeom>
            <a:noFill/>
            <a:ln w="1588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" name="Line 629">
              <a:extLst>
                <a:ext uri="{FF2B5EF4-FFF2-40B4-BE49-F238E27FC236}">
                  <a16:creationId xmlns:a16="http://schemas.microsoft.com/office/drawing/2014/main" id="{B791D273-8BE1-4854-B202-3A1107E4244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015" y="4123"/>
              <a:ext cx="12" cy="9"/>
            </a:xfrm>
            <a:prstGeom prst="line">
              <a:avLst/>
            </a:prstGeom>
            <a:noFill/>
            <a:ln w="1588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" name="Line 630">
              <a:extLst>
                <a:ext uri="{FF2B5EF4-FFF2-40B4-BE49-F238E27FC236}">
                  <a16:creationId xmlns:a16="http://schemas.microsoft.com/office/drawing/2014/main" id="{AB4E25C1-F157-42D4-BF7A-74B2767DFF5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027" y="4114"/>
              <a:ext cx="11" cy="9"/>
            </a:xfrm>
            <a:prstGeom prst="line">
              <a:avLst/>
            </a:prstGeom>
            <a:noFill/>
            <a:ln w="1588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7" name="Line 631">
              <a:extLst>
                <a:ext uri="{FF2B5EF4-FFF2-40B4-BE49-F238E27FC236}">
                  <a16:creationId xmlns:a16="http://schemas.microsoft.com/office/drawing/2014/main" id="{4B062A37-16C8-486F-BD1D-285B8FF7F50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038" y="4105"/>
              <a:ext cx="9" cy="9"/>
            </a:xfrm>
            <a:prstGeom prst="line">
              <a:avLst/>
            </a:prstGeom>
            <a:noFill/>
            <a:ln w="1588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" name="Line 632">
              <a:extLst>
                <a:ext uri="{FF2B5EF4-FFF2-40B4-BE49-F238E27FC236}">
                  <a16:creationId xmlns:a16="http://schemas.microsoft.com/office/drawing/2014/main" id="{EC0990B1-857A-4F71-83E2-7611D9BBBD9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047" y="4098"/>
              <a:ext cx="7" cy="7"/>
            </a:xfrm>
            <a:prstGeom prst="line">
              <a:avLst/>
            </a:prstGeom>
            <a:noFill/>
            <a:ln w="1588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" name="Line 633">
              <a:extLst>
                <a:ext uri="{FF2B5EF4-FFF2-40B4-BE49-F238E27FC236}">
                  <a16:creationId xmlns:a16="http://schemas.microsoft.com/office/drawing/2014/main" id="{13B3C9C5-B500-4CC0-9BFA-507867F0A27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054" y="4091"/>
              <a:ext cx="8" cy="7"/>
            </a:xfrm>
            <a:prstGeom prst="line">
              <a:avLst/>
            </a:prstGeom>
            <a:noFill/>
            <a:ln w="1588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" name="Line 634">
              <a:extLst>
                <a:ext uri="{FF2B5EF4-FFF2-40B4-BE49-F238E27FC236}">
                  <a16:creationId xmlns:a16="http://schemas.microsoft.com/office/drawing/2014/main" id="{623B2CF2-E47C-4A7B-8810-392E02010A0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062" y="4085"/>
              <a:ext cx="5" cy="6"/>
            </a:xfrm>
            <a:prstGeom prst="line">
              <a:avLst/>
            </a:prstGeom>
            <a:noFill/>
            <a:ln w="1588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" name="Line 635">
              <a:extLst>
                <a:ext uri="{FF2B5EF4-FFF2-40B4-BE49-F238E27FC236}">
                  <a16:creationId xmlns:a16="http://schemas.microsoft.com/office/drawing/2014/main" id="{70124CA3-6F7C-41C4-881A-01E90B7335F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067" y="4080"/>
              <a:ext cx="4" cy="5"/>
            </a:xfrm>
            <a:prstGeom prst="line">
              <a:avLst/>
            </a:prstGeom>
            <a:noFill/>
            <a:ln w="1588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" name="Line 636">
              <a:extLst>
                <a:ext uri="{FF2B5EF4-FFF2-40B4-BE49-F238E27FC236}">
                  <a16:creationId xmlns:a16="http://schemas.microsoft.com/office/drawing/2014/main" id="{A8E39521-BA11-4683-94C1-BD567FD0279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071" y="4075"/>
              <a:ext cx="2" cy="5"/>
            </a:xfrm>
            <a:prstGeom prst="line">
              <a:avLst/>
            </a:prstGeom>
            <a:noFill/>
            <a:ln w="1588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" name="Line 637">
              <a:extLst>
                <a:ext uri="{FF2B5EF4-FFF2-40B4-BE49-F238E27FC236}">
                  <a16:creationId xmlns:a16="http://schemas.microsoft.com/office/drawing/2014/main" id="{DA521436-18F2-4B4C-851E-08EDAC06A30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073" y="4070"/>
              <a:ext cx="3" cy="5"/>
            </a:xfrm>
            <a:prstGeom prst="line">
              <a:avLst/>
            </a:prstGeom>
            <a:noFill/>
            <a:ln w="1588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4" name="Line 638">
              <a:extLst>
                <a:ext uri="{FF2B5EF4-FFF2-40B4-BE49-F238E27FC236}">
                  <a16:creationId xmlns:a16="http://schemas.microsoft.com/office/drawing/2014/main" id="{06E6116E-2699-41A4-8FCE-1CBE88EB8F1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076" y="4063"/>
              <a:ext cx="1" cy="7"/>
            </a:xfrm>
            <a:prstGeom prst="line">
              <a:avLst/>
            </a:prstGeom>
            <a:noFill/>
            <a:ln w="1588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" name="Line 639">
              <a:extLst>
                <a:ext uri="{FF2B5EF4-FFF2-40B4-BE49-F238E27FC236}">
                  <a16:creationId xmlns:a16="http://schemas.microsoft.com/office/drawing/2014/main" id="{9750E482-58C0-48E8-AA01-7DC2A509378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077" y="4057"/>
              <a:ext cx="3" cy="6"/>
            </a:xfrm>
            <a:prstGeom prst="line">
              <a:avLst/>
            </a:prstGeom>
            <a:noFill/>
            <a:ln w="1588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6" name="Line 640">
              <a:extLst>
                <a:ext uri="{FF2B5EF4-FFF2-40B4-BE49-F238E27FC236}">
                  <a16:creationId xmlns:a16="http://schemas.microsoft.com/office/drawing/2014/main" id="{EA142277-E10F-434F-BCF3-7BA1983B2A9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080" y="4048"/>
              <a:ext cx="1" cy="9"/>
            </a:xfrm>
            <a:prstGeom prst="line">
              <a:avLst/>
            </a:prstGeom>
            <a:noFill/>
            <a:ln w="1588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" name="Line 641">
              <a:extLst>
                <a:ext uri="{FF2B5EF4-FFF2-40B4-BE49-F238E27FC236}">
                  <a16:creationId xmlns:a16="http://schemas.microsoft.com/office/drawing/2014/main" id="{89739BA3-6AD4-41D1-AF0E-9E69D48C5C7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081" y="4041"/>
              <a:ext cx="2" cy="7"/>
            </a:xfrm>
            <a:prstGeom prst="line">
              <a:avLst/>
            </a:prstGeom>
            <a:noFill/>
            <a:ln w="1588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" name="Line 642">
              <a:extLst>
                <a:ext uri="{FF2B5EF4-FFF2-40B4-BE49-F238E27FC236}">
                  <a16:creationId xmlns:a16="http://schemas.microsoft.com/office/drawing/2014/main" id="{1426AFC8-7DCD-4EB5-B137-3EDF9BD2B75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083" y="4032"/>
              <a:ext cx="1" cy="9"/>
            </a:xfrm>
            <a:prstGeom prst="line">
              <a:avLst/>
            </a:prstGeom>
            <a:noFill/>
            <a:ln w="1588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9" name="Line 643">
              <a:extLst>
                <a:ext uri="{FF2B5EF4-FFF2-40B4-BE49-F238E27FC236}">
                  <a16:creationId xmlns:a16="http://schemas.microsoft.com/office/drawing/2014/main" id="{9A649A7E-868A-4430-9157-EA0E8E4E497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083" y="4023"/>
              <a:ext cx="1" cy="9"/>
            </a:xfrm>
            <a:prstGeom prst="line">
              <a:avLst/>
            </a:prstGeom>
            <a:noFill/>
            <a:ln w="1588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0" name="Line 644">
              <a:extLst>
                <a:ext uri="{FF2B5EF4-FFF2-40B4-BE49-F238E27FC236}">
                  <a16:creationId xmlns:a16="http://schemas.microsoft.com/office/drawing/2014/main" id="{09E135E7-C5D7-4861-B505-5742F02ACE7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879" y="4023"/>
              <a:ext cx="204" cy="7"/>
            </a:xfrm>
            <a:prstGeom prst="line">
              <a:avLst/>
            </a:prstGeom>
            <a:noFill/>
            <a:ln w="1588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" name="Line 645">
              <a:extLst>
                <a:ext uri="{FF2B5EF4-FFF2-40B4-BE49-F238E27FC236}">
                  <a16:creationId xmlns:a16="http://schemas.microsoft.com/office/drawing/2014/main" id="{7A209322-E951-4FC1-89B3-486732AF774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879" y="4010"/>
              <a:ext cx="310" cy="20"/>
            </a:xfrm>
            <a:prstGeom prst="line">
              <a:avLst/>
            </a:prstGeom>
            <a:noFill/>
            <a:ln w="1588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" name="Line 646">
              <a:extLst>
                <a:ext uri="{FF2B5EF4-FFF2-40B4-BE49-F238E27FC236}">
                  <a16:creationId xmlns:a16="http://schemas.microsoft.com/office/drawing/2014/main" id="{E70EA4BF-C6EF-4284-8B3D-9EDC0536827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189" y="3979"/>
              <a:ext cx="290" cy="31"/>
            </a:xfrm>
            <a:prstGeom prst="line">
              <a:avLst/>
            </a:prstGeom>
            <a:noFill/>
            <a:ln w="1588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" name="Line 647">
              <a:extLst>
                <a:ext uri="{FF2B5EF4-FFF2-40B4-BE49-F238E27FC236}">
                  <a16:creationId xmlns:a16="http://schemas.microsoft.com/office/drawing/2014/main" id="{324721E7-50FA-4AF5-A659-A58BDBBBBEF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369" y="3979"/>
              <a:ext cx="110" cy="28"/>
            </a:xfrm>
            <a:prstGeom prst="line">
              <a:avLst/>
            </a:prstGeom>
            <a:noFill/>
            <a:ln w="1588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" name="Line 648">
              <a:extLst>
                <a:ext uri="{FF2B5EF4-FFF2-40B4-BE49-F238E27FC236}">
                  <a16:creationId xmlns:a16="http://schemas.microsoft.com/office/drawing/2014/main" id="{FE6DB989-2D22-4E38-9B13-7D424F7181D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222" y="4007"/>
              <a:ext cx="147" cy="8"/>
            </a:xfrm>
            <a:prstGeom prst="line">
              <a:avLst/>
            </a:prstGeom>
            <a:noFill/>
            <a:ln w="1588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" name="Line 649">
              <a:extLst>
                <a:ext uri="{FF2B5EF4-FFF2-40B4-BE49-F238E27FC236}">
                  <a16:creationId xmlns:a16="http://schemas.microsoft.com/office/drawing/2014/main" id="{EAB04198-FD6A-4DB4-9FF4-946138AD9FA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22" y="4015"/>
              <a:ext cx="8" cy="22"/>
            </a:xfrm>
            <a:prstGeom prst="line">
              <a:avLst/>
            </a:prstGeom>
            <a:noFill/>
            <a:ln w="1588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6" name="Line 650">
              <a:extLst>
                <a:ext uri="{FF2B5EF4-FFF2-40B4-BE49-F238E27FC236}">
                  <a16:creationId xmlns:a16="http://schemas.microsoft.com/office/drawing/2014/main" id="{A3327015-DCF5-42B1-80F5-FCEEEEB3A8A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30" y="4037"/>
              <a:ext cx="3" cy="20"/>
            </a:xfrm>
            <a:prstGeom prst="line">
              <a:avLst/>
            </a:prstGeom>
            <a:noFill/>
            <a:ln w="1588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" name="Line 651">
              <a:extLst>
                <a:ext uri="{FF2B5EF4-FFF2-40B4-BE49-F238E27FC236}">
                  <a16:creationId xmlns:a16="http://schemas.microsoft.com/office/drawing/2014/main" id="{5B7B7019-F39C-47E0-810A-7DAEDC0F26C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33" y="4057"/>
              <a:ext cx="6" cy="15"/>
            </a:xfrm>
            <a:prstGeom prst="line">
              <a:avLst/>
            </a:prstGeom>
            <a:noFill/>
            <a:ln w="1588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" name="Line 652">
              <a:extLst>
                <a:ext uri="{FF2B5EF4-FFF2-40B4-BE49-F238E27FC236}">
                  <a16:creationId xmlns:a16="http://schemas.microsoft.com/office/drawing/2014/main" id="{D6F9F22C-2CB8-4B42-B572-1E15EAB8F50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39" y="4072"/>
              <a:ext cx="3" cy="13"/>
            </a:xfrm>
            <a:prstGeom prst="line">
              <a:avLst/>
            </a:prstGeom>
            <a:noFill/>
            <a:ln w="1588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9" name="Line 653">
              <a:extLst>
                <a:ext uri="{FF2B5EF4-FFF2-40B4-BE49-F238E27FC236}">
                  <a16:creationId xmlns:a16="http://schemas.microsoft.com/office/drawing/2014/main" id="{85C70480-CD2F-4AD8-BF2E-C6C75A6C23D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42" y="4085"/>
              <a:ext cx="5" cy="11"/>
            </a:xfrm>
            <a:prstGeom prst="line">
              <a:avLst/>
            </a:prstGeom>
            <a:noFill/>
            <a:ln w="1588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0" name="Line 654">
              <a:extLst>
                <a:ext uri="{FF2B5EF4-FFF2-40B4-BE49-F238E27FC236}">
                  <a16:creationId xmlns:a16="http://schemas.microsoft.com/office/drawing/2014/main" id="{C30262C5-571E-4EEA-818F-1DEEE007E3D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47" y="4096"/>
              <a:ext cx="3" cy="8"/>
            </a:xfrm>
            <a:prstGeom prst="line">
              <a:avLst/>
            </a:prstGeom>
            <a:noFill/>
            <a:ln w="1588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" name="Line 655">
              <a:extLst>
                <a:ext uri="{FF2B5EF4-FFF2-40B4-BE49-F238E27FC236}">
                  <a16:creationId xmlns:a16="http://schemas.microsoft.com/office/drawing/2014/main" id="{530972F0-2DAC-4B82-90E3-53FB73A8BD6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50" y="4104"/>
              <a:ext cx="3" cy="5"/>
            </a:xfrm>
            <a:prstGeom prst="line">
              <a:avLst/>
            </a:prstGeom>
            <a:noFill/>
            <a:ln w="1588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" name="Line 656">
              <a:extLst>
                <a:ext uri="{FF2B5EF4-FFF2-40B4-BE49-F238E27FC236}">
                  <a16:creationId xmlns:a16="http://schemas.microsoft.com/office/drawing/2014/main" id="{70FA5EE8-D4AE-430E-A9C7-383B69C1CA6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53" y="4109"/>
              <a:ext cx="3" cy="5"/>
            </a:xfrm>
            <a:prstGeom prst="line">
              <a:avLst/>
            </a:prstGeom>
            <a:noFill/>
            <a:ln w="1588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3" name="Line 657">
              <a:extLst>
                <a:ext uri="{FF2B5EF4-FFF2-40B4-BE49-F238E27FC236}">
                  <a16:creationId xmlns:a16="http://schemas.microsoft.com/office/drawing/2014/main" id="{B9E68EA2-2076-4A2B-B0DE-13BAE243F33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56" y="4114"/>
              <a:ext cx="3" cy="2"/>
            </a:xfrm>
            <a:prstGeom prst="line">
              <a:avLst/>
            </a:prstGeom>
            <a:noFill/>
            <a:ln w="1588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4" name="Line 658">
              <a:extLst>
                <a:ext uri="{FF2B5EF4-FFF2-40B4-BE49-F238E27FC236}">
                  <a16:creationId xmlns:a16="http://schemas.microsoft.com/office/drawing/2014/main" id="{AD1D549D-7B78-43E4-9924-F9E0471E090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59" y="4116"/>
              <a:ext cx="4" cy="1"/>
            </a:xfrm>
            <a:prstGeom prst="line">
              <a:avLst/>
            </a:prstGeom>
            <a:noFill/>
            <a:ln w="1588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5" name="Line 659">
              <a:extLst>
                <a:ext uri="{FF2B5EF4-FFF2-40B4-BE49-F238E27FC236}">
                  <a16:creationId xmlns:a16="http://schemas.microsoft.com/office/drawing/2014/main" id="{D7B99DEE-1DF3-4B77-AC02-3387D1146FB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63" y="4117"/>
              <a:ext cx="6" cy="3"/>
            </a:xfrm>
            <a:prstGeom prst="line">
              <a:avLst/>
            </a:prstGeom>
            <a:noFill/>
            <a:ln w="1588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6" name="Line 660">
              <a:extLst>
                <a:ext uri="{FF2B5EF4-FFF2-40B4-BE49-F238E27FC236}">
                  <a16:creationId xmlns:a16="http://schemas.microsoft.com/office/drawing/2014/main" id="{8310A5CF-F92A-4632-92A0-25F0D401215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69" y="4120"/>
              <a:ext cx="6" cy="3"/>
            </a:xfrm>
            <a:prstGeom prst="line">
              <a:avLst/>
            </a:prstGeom>
            <a:noFill/>
            <a:ln w="1588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" name="Line 661">
              <a:extLst>
                <a:ext uri="{FF2B5EF4-FFF2-40B4-BE49-F238E27FC236}">
                  <a16:creationId xmlns:a16="http://schemas.microsoft.com/office/drawing/2014/main" id="{0273F9E2-DEA9-4D39-ACDC-D5906126011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75" y="4123"/>
              <a:ext cx="9" cy="3"/>
            </a:xfrm>
            <a:prstGeom prst="line">
              <a:avLst/>
            </a:prstGeom>
            <a:noFill/>
            <a:ln w="1588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8" name="Line 662">
              <a:extLst>
                <a:ext uri="{FF2B5EF4-FFF2-40B4-BE49-F238E27FC236}">
                  <a16:creationId xmlns:a16="http://schemas.microsoft.com/office/drawing/2014/main" id="{8749FC5A-AA01-4659-9B53-3150987CED3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84" y="4126"/>
              <a:ext cx="8" cy="4"/>
            </a:xfrm>
            <a:prstGeom prst="line">
              <a:avLst/>
            </a:prstGeom>
            <a:noFill/>
            <a:ln w="1588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9" name="Line 663">
              <a:extLst>
                <a:ext uri="{FF2B5EF4-FFF2-40B4-BE49-F238E27FC236}">
                  <a16:creationId xmlns:a16="http://schemas.microsoft.com/office/drawing/2014/main" id="{7E7EF534-0C3E-446D-9215-F41B5BA65E0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92" y="4130"/>
              <a:ext cx="10" cy="4"/>
            </a:xfrm>
            <a:prstGeom prst="line">
              <a:avLst/>
            </a:prstGeom>
            <a:noFill/>
            <a:ln w="1588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0" name="Line 664">
              <a:extLst>
                <a:ext uri="{FF2B5EF4-FFF2-40B4-BE49-F238E27FC236}">
                  <a16:creationId xmlns:a16="http://schemas.microsoft.com/office/drawing/2014/main" id="{F00B5098-59C0-4E1E-A894-066261EC8A9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02" y="4134"/>
              <a:ext cx="13" cy="5"/>
            </a:xfrm>
            <a:prstGeom prst="line">
              <a:avLst/>
            </a:prstGeom>
            <a:noFill/>
            <a:ln w="1588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1" name="Line 665">
              <a:extLst>
                <a:ext uri="{FF2B5EF4-FFF2-40B4-BE49-F238E27FC236}">
                  <a16:creationId xmlns:a16="http://schemas.microsoft.com/office/drawing/2014/main" id="{256ED3C3-693B-4959-BD3B-2EA8DBAB389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280" y="4139"/>
              <a:ext cx="35" cy="1"/>
            </a:xfrm>
            <a:prstGeom prst="line">
              <a:avLst/>
            </a:prstGeom>
            <a:noFill/>
            <a:ln w="1588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2" name="Line 666">
              <a:extLst>
                <a:ext uri="{FF2B5EF4-FFF2-40B4-BE49-F238E27FC236}">
                  <a16:creationId xmlns:a16="http://schemas.microsoft.com/office/drawing/2014/main" id="{60B400BD-6060-4CE6-8F55-E8E9F398ACE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280" y="4139"/>
              <a:ext cx="40" cy="1"/>
            </a:xfrm>
            <a:prstGeom prst="line">
              <a:avLst/>
            </a:prstGeom>
            <a:noFill/>
            <a:ln w="1588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3" name="Line 667">
              <a:extLst>
                <a:ext uri="{FF2B5EF4-FFF2-40B4-BE49-F238E27FC236}">
                  <a16:creationId xmlns:a16="http://schemas.microsoft.com/office/drawing/2014/main" id="{02859E6D-F68F-4951-9E43-5357B1E3BCD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274" y="4139"/>
              <a:ext cx="6" cy="1"/>
            </a:xfrm>
            <a:prstGeom prst="line">
              <a:avLst/>
            </a:prstGeom>
            <a:noFill/>
            <a:ln w="1588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4" name="Line 668">
              <a:extLst>
                <a:ext uri="{FF2B5EF4-FFF2-40B4-BE49-F238E27FC236}">
                  <a16:creationId xmlns:a16="http://schemas.microsoft.com/office/drawing/2014/main" id="{38767007-F7F9-4BE9-B38C-F15802B0BD1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250" y="4140"/>
              <a:ext cx="24" cy="1"/>
            </a:xfrm>
            <a:prstGeom prst="line">
              <a:avLst/>
            </a:prstGeom>
            <a:noFill/>
            <a:ln w="1588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5" name="Line 669">
              <a:extLst>
                <a:ext uri="{FF2B5EF4-FFF2-40B4-BE49-F238E27FC236}">
                  <a16:creationId xmlns:a16="http://schemas.microsoft.com/office/drawing/2014/main" id="{0E87A469-DE08-440A-83F9-4B34C5E4905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230" y="4140"/>
              <a:ext cx="20" cy="3"/>
            </a:xfrm>
            <a:prstGeom prst="line">
              <a:avLst/>
            </a:prstGeom>
            <a:noFill/>
            <a:ln w="1588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6" name="Line 670">
              <a:extLst>
                <a:ext uri="{FF2B5EF4-FFF2-40B4-BE49-F238E27FC236}">
                  <a16:creationId xmlns:a16="http://schemas.microsoft.com/office/drawing/2014/main" id="{CE5154C5-51DB-40B2-9961-A2780C6195B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4195" y="4139"/>
              <a:ext cx="35" cy="4"/>
            </a:xfrm>
            <a:prstGeom prst="line">
              <a:avLst/>
            </a:prstGeom>
            <a:noFill/>
            <a:ln w="1588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7" name="Line 671">
              <a:extLst>
                <a:ext uri="{FF2B5EF4-FFF2-40B4-BE49-F238E27FC236}">
                  <a16:creationId xmlns:a16="http://schemas.microsoft.com/office/drawing/2014/main" id="{F7BDA810-B460-483A-81E7-66FFABD9D64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171" y="4139"/>
              <a:ext cx="24" cy="4"/>
            </a:xfrm>
            <a:prstGeom prst="line">
              <a:avLst/>
            </a:prstGeom>
            <a:noFill/>
            <a:ln w="1588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8" name="Line 672">
              <a:extLst>
                <a:ext uri="{FF2B5EF4-FFF2-40B4-BE49-F238E27FC236}">
                  <a16:creationId xmlns:a16="http://schemas.microsoft.com/office/drawing/2014/main" id="{56026D1C-4714-4371-A861-F12137DE6F4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4130" y="4139"/>
              <a:ext cx="41" cy="4"/>
            </a:xfrm>
            <a:prstGeom prst="line">
              <a:avLst/>
            </a:prstGeom>
            <a:noFill/>
            <a:ln w="1588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9" name="Line 673">
              <a:extLst>
                <a:ext uri="{FF2B5EF4-FFF2-40B4-BE49-F238E27FC236}">
                  <a16:creationId xmlns:a16="http://schemas.microsoft.com/office/drawing/2014/main" id="{125C00B5-10EE-4023-8235-33F720E9C12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125" y="4139"/>
              <a:ext cx="5" cy="4"/>
            </a:xfrm>
            <a:prstGeom prst="line">
              <a:avLst/>
            </a:prstGeom>
            <a:noFill/>
            <a:ln w="1588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0" name="Line 674">
              <a:extLst>
                <a:ext uri="{FF2B5EF4-FFF2-40B4-BE49-F238E27FC236}">
                  <a16:creationId xmlns:a16="http://schemas.microsoft.com/office/drawing/2014/main" id="{7103F9D2-48E9-4394-837D-564A8FFFCDB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4104" y="4139"/>
              <a:ext cx="21" cy="4"/>
            </a:xfrm>
            <a:prstGeom prst="line">
              <a:avLst/>
            </a:prstGeom>
            <a:noFill/>
            <a:ln w="1588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1" name="Line 675">
              <a:extLst>
                <a:ext uri="{FF2B5EF4-FFF2-40B4-BE49-F238E27FC236}">
                  <a16:creationId xmlns:a16="http://schemas.microsoft.com/office/drawing/2014/main" id="{16EB0E39-CAF7-4E4E-B9FF-330CD42B813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4093" y="4137"/>
              <a:ext cx="11" cy="2"/>
            </a:xfrm>
            <a:prstGeom prst="line">
              <a:avLst/>
            </a:prstGeom>
            <a:noFill/>
            <a:ln w="1588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" name="Line 676">
              <a:extLst>
                <a:ext uri="{FF2B5EF4-FFF2-40B4-BE49-F238E27FC236}">
                  <a16:creationId xmlns:a16="http://schemas.microsoft.com/office/drawing/2014/main" id="{8444B7FE-8A65-4460-8D62-4EAA4AD2C4D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069" y="4137"/>
              <a:ext cx="24" cy="4"/>
            </a:xfrm>
            <a:prstGeom prst="line">
              <a:avLst/>
            </a:prstGeom>
            <a:noFill/>
            <a:ln w="1588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3" name="Line 677">
              <a:extLst>
                <a:ext uri="{FF2B5EF4-FFF2-40B4-BE49-F238E27FC236}">
                  <a16:creationId xmlns:a16="http://schemas.microsoft.com/office/drawing/2014/main" id="{6BDE1517-2CFD-4FFF-A508-C7088F2D37A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4056" y="4139"/>
              <a:ext cx="13" cy="2"/>
            </a:xfrm>
            <a:prstGeom prst="line">
              <a:avLst/>
            </a:prstGeom>
            <a:noFill/>
            <a:ln w="1588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4" name="Line 678">
              <a:extLst>
                <a:ext uri="{FF2B5EF4-FFF2-40B4-BE49-F238E27FC236}">
                  <a16:creationId xmlns:a16="http://schemas.microsoft.com/office/drawing/2014/main" id="{187B3AA2-B003-4DE9-9616-C56EC904B3A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015" y="4139"/>
              <a:ext cx="41" cy="3"/>
            </a:xfrm>
            <a:prstGeom prst="line">
              <a:avLst/>
            </a:prstGeom>
            <a:noFill/>
            <a:ln w="1588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5" name="Line 679">
              <a:extLst>
                <a:ext uri="{FF2B5EF4-FFF2-40B4-BE49-F238E27FC236}">
                  <a16:creationId xmlns:a16="http://schemas.microsoft.com/office/drawing/2014/main" id="{27B16804-5DD0-4F64-ADC3-9C950C17072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003" y="4142"/>
              <a:ext cx="12" cy="1"/>
            </a:xfrm>
            <a:prstGeom prst="line">
              <a:avLst/>
            </a:prstGeom>
            <a:noFill/>
            <a:ln w="1588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6" name="Line 680">
              <a:extLst>
                <a:ext uri="{FF2B5EF4-FFF2-40B4-BE49-F238E27FC236}">
                  <a16:creationId xmlns:a16="http://schemas.microsoft.com/office/drawing/2014/main" id="{A8AB7A47-4B9F-4718-B187-A82FA016D2B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003" y="4133"/>
              <a:ext cx="14" cy="10"/>
            </a:xfrm>
            <a:prstGeom prst="line">
              <a:avLst/>
            </a:prstGeom>
            <a:noFill/>
            <a:ln w="1588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7" name="Line 681">
              <a:extLst>
                <a:ext uri="{FF2B5EF4-FFF2-40B4-BE49-F238E27FC236}">
                  <a16:creationId xmlns:a16="http://schemas.microsoft.com/office/drawing/2014/main" id="{D7839B63-9650-440B-AB25-2BAEA80D3E5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017" y="4123"/>
              <a:ext cx="11" cy="10"/>
            </a:xfrm>
            <a:prstGeom prst="line">
              <a:avLst/>
            </a:prstGeom>
            <a:noFill/>
            <a:ln w="1588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8" name="Line 682">
              <a:extLst>
                <a:ext uri="{FF2B5EF4-FFF2-40B4-BE49-F238E27FC236}">
                  <a16:creationId xmlns:a16="http://schemas.microsoft.com/office/drawing/2014/main" id="{3976B8B9-320B-4AAF-ACAB-A8D874BA23E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028" y="4114"/>
              <a:ext cx="12" cy="9"/>
            </a:xfrm>
            <a:prstGeom prst="line">
              <a:avLst/>
            </a:prstGeom>
            <a:noFill/>
            <a:ln w="1588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9" name="Line 683">
              <a:extLst>
                <a:ext uri="{FF2B5EF4-FFF2-40B4-BE49-F238E27FC236}">
                  <a16:creationId xmlns:a16="http://schemas.microsoft.com/office/drawing/2014/main" id="{7A5A13D9-BF1E-4992-B4FC-1E58FF84062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040" y="4106"/>
              <a:ext cx="8" cy="8"/>
            </a:xfrm>
            <a:prstGeom prst="line">
              <a:avLst/>
            </a:prstGeom>
            <a:noFill/>
            <a:ln w="1588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0" name="Line 684">
              <a:extLst>
                <a:ext uri="{FF2B5EF4-FFF2-40B4-BE49-F238E27FC236}">
                  <a16:creationId xmlns:a16="http://schemas.microsoft.com/office/drawing/2014/main" id="{1733FB12-0B89-42A7-8720-2195B002E8E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048" y="4099"/>
              <a:ext cx="8" cy="7"/>
            </a:xfrm>
            <a:prstGeom prst="line">
              <a:avLst/>
            </a:prstGeom>
            <a:noFill/>
            <a:ln w="1588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1" name="Line 685">
              <a:extLst>
                <a:ext uri="{FF2B5EF4-FFF2-40B4-BE49-F238E27FC236}">
                  <a16:creationId xmlns:a16="http://schemas.microsoft.com/office/drawing/2014/main" id="{96FDE13A-FA48-4BCF-8842-24623C871F1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056" y="4091"/>
              <a:ext cx="6" cy="8"/>
            </a:xfrm>
            <a:prstGeom prst="line">
              <a:avLst/>
            </a:prstGeom>
            <a:noFill/>
            <a:ln w="1588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" name="Line 686">
              <a:extLst>
                <a:ext uri="{FF2B5EF4-FFF2-40B4-BE49-F238E27FC236}">
                  <a16:creationId xmlns:a16="http://schemas.microsoft.com/office/drawing/2014/main" id="{2FECCC28-2E0C-4226-B9F9-B4356A1DF8F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062" y="4085"/>
              <a:ext cx="7" cy="6"/>
            </a:xfrm>
            <a:prstGeom prst="line">
              <a:avLst/>
            </a:prstGeom>
            <a:noFill/>
            <a:ln w="1588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3" name="Line 687">
              <a:extLst>
                <a:ext uri="{FF2B5EF4-FFF2-40B4-BE49-F238E27FC236}">
                  <a16:creationId xmlns:a16="http://schemas.microsoft.com/office/drawing/2014/main" id="{D6236FEC-25D4-4BED-A72F-9CD6F338CF1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069" y="4081"/>
              <a:ext cx="2" cy="4"/>
            </a:xfrm>
            <a:prstGeom prst="line">
              <a:avLst/>
            </a:prstGeom>
            <a:noFill/>
            <a:ln w="1588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4" name="Line 688">
              <a:extLst>
                <a:ext uri="{FF2B5EF4-FFF2-40B4-BE49-F238E27FC236}">
                  <a16:creationId xmlns:a16="http://schemas.microsoft.com/office/drawing/2014/main" id="{D34AEF29-AE20-4D67-A2BA-88EFD392828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071" y="4075"/>
              <a:ext cx="4" cy="6"/>
            </a:xfrm>
            <a:prstGeom prst="line">
              <a:avLst/>
            </a:prstGeom>
            <a:noFill/>
            <a:ln w="1588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5" name="Line 689">
              <a:extLst>
                <a:ext uri="{FF2B5EF4-FFF2-40B4-BE49-F238E27FC236}">
                  <a16:creationId xmlns:a16="http://schemas.microsoft.com/office/drawing/2014/main" id="{DEF7426D-BFA7-4CBC-ADF4-2A67B026C56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075" y="4070"/>
              <a:ext cx="2" cy="5"/>
            </a:xfrm>
            <a:prstGeom prst="line">
              <a:avLst/>
            </a:prstGeom>
            <a:noFill/>
            <a:ln w="1588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6" name="Line 690">
              <a:extLst>
                <a:ext uri="{FF2B5EF4-FFF2-40B4-BE49-F238E27FC236}">
                  <a16:creationId xmlns:a16="http://schemas.microsoft.com/office/drawing/2014/main" id="{C33B035B-EC02-4A83-9DBC-0A99F0589E8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077" y="4064"/>
              <a:ext cx="3" cy="6"/>
            </a:xfrm>
            <a:prstGeom prst="line">
              <a:avLst/>
            </a:prstGeom>
            <a:noFill/>
            <a:ln w="1588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7" name="Line 691">
              <a:extLst>
                <a:ext uri="{FF2B5EF4-FFF2-40B4-BE49-F238E27FC236}">
                  <a16:creationId xmlns:a16="http://schemas.microsoft.com/office/drawing/2014/main" id="{88070FC3-5B24-4228-9C01-6ED3641FA4E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080" y="4057"/>
              <a:ext cx="1" cy="7"/>
            </a:xfrm>
            <a:prstGeom prst="line">
              <a:avLst/>
            </a:prstGeom>
            <a:noFill/>
            <a:ln w="1588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8" name="Line 692">
              <a:extLst>
                <a:ext uri="{FF2B5EF4-FFF2-40B4-BE49-F238E27FC236}">
                  <a16:creationId xmlns:a16="http://schemas.microsoft.com/office/drawing/2014/main" id="{9EFF4EB1-F415-4593-8C71-61B5015C999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081" y="4049"/>
              <a:ext cx="2" cy="8"/>
            </a:xfrm>
            <a:prstGeom prst="line">
              <a:avLst/>
            </a:prstGeom>
            <a:noFill/>
            <a:ln w="1588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9" name="Line 693">
              <a:extLst>
                <a:ext uri="{FF2B5EF4-FFF2-40B4-BE49-F238E27FC236}">
                  <a16:creationId xmlns:a16="http://schemas.microsoft.com/office/drawing/2014/main" id="{823FCCE4-440B-4189-9983-D226110120E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083" y="4041"/>
              <a:ext cx="1" cy="8"/>
            </a:xfrm>
            <a:prstGeom prst="line">
              <a:avLst/>
            </a:prstGeom>
            <a:noFill/>
            <a:ln w="1588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0" name="Line 694">
              <a:extLst>
                <a:ext uri="{FF2B5EF4-FFF2-40B4-BE49-F238E27FC236}">
                  <a16:creationId xmlns:a16="http://schemas.microsoft.com/office/drawing/2014/main" id="{52CB611C-D15C-4AEF-9C20-52DA191F951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084" y="4033"/>
              <a:ext cx="1" cy="8"/>
            </a:xfrm>
            <a:prstGeom prst="line">
              <a:avLst/>
            </a:prstGeom>
            <a:noFill/>
            <a:ln w="1588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1" name="Line 695">
              <a:extLst>
                <a:ext uri="{FF2B5EF4-FFF2-40B4-BE49-F238E27FC236}">
                  <a16:creationId xmlns:a16="http://schemas.microsoft.com/office/drawing/2014/main" id="{2F285B4A-553E-423A-9F92-8543434305B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084" y="4023"/>
              <a:ext cx="1" cy="10"/>
            </a:xfrm>
            <a:prstGeom prst="line">
              <a:avLst/>
            </a:prstGeom>
            <a:noFill/>
            <a:ln w="1588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2" name="Line 696">
              <a:extLst>
                <a:ext uri="{FF2B5EF4-FFF2-40B4-BE49-F238E27FC236}">
                  <a16:creationId xmlns:a16="http://schemas.microsoft.com/office/drawing/2014/main" id="{B7A960DF-E02F-4A46-B164-ACA43A5392D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085" y="4022"/>
              <a:ext cx="42" cy="1"/>
            </a:xfrm>
            <a:prstGeom prst="line">
              <a:avLst/>
            </a:prstGeom>
            <a:noFill/>
            <a:ln w="1588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3" name="Line 697">
              <a:extLst>
                <a:ext uri="{FF2B5EF4-FFF2-40B4-BE49-F238E27FC236}">
                  <a16:creationId xmlns:a16="http://schemas.microsoft.com/office/drawing/2014/main" id="{EC789A67-ED37-4FA9-8831-28507D1EF67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27" y="4022"/>
              <a:ext cx="1" cy="15"/>
            </a:xfrm>
            <a:prstGeom prst="line">
              <a:avLst/>
            </a:prstGeom>
            <a:noFill/>
            <a:ln w="1588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pic>
        <p:nvPicPr>
          <p:cNvPr id="694" name="Picture 17" descr="ZJU">
            <a:extLst>
              <a:ext uri="{FF2B5EF4-FFF2-40B4-BE49-F238E27FC236}">
                <a16:creationId xmlns:a16="http://schemas.microsoft.com/office/drawing/2014/main" id="{14092FE4-2C36-49AD-9B91-99A118ACC1F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075" y="542925"/>
            <a:ext cx="577850" cy="57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95" name="Picture 19" descr="UIUC">
            <a:extLst>
              <a:ext uri="{FF2B5EF4-FFF2-40B4-BE49-F238E27FC236}">
                <a16:creationId xmlns:a16="http://schemas.microsoft.com/office/drawing/2014/main" id="{A0CFC123-E3E0-421C-8977-5A3F9493A2A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9350" y="558800"/>
            <a:ext cx="450850" cy="57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96" name="Picture 2" descr="Home">
            <a:extLst>
              <a:ext uri="{FF2B5EF4-FFF2-40B4-BE49-F238E27FC236}">
                <a16:creationId xmlns:a16="http://schemas.microsoft.com/office/drawing/2014/main" id="{5F3A94B6-E8FF-4E48-8A33-E76EF785C64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1013" y="623888"/>
            <a:ext cx="3267075" cy="44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Rectangle 6"/>
          <p:cNvSpPr>
            <a:spLocks noGrp="1" noChangeArrowheads="1"/>
          </p:cNvSpPr>
          <p:nvPr>
            <p:ph type="ctrTitle"/>
          </p:nvPr>
        </p:nvSpPr>
        <p:spPr bwMode="black">
          <a:xfrm>
            <a:off x="414337" y="2036763"/>
            <a:ext cx="7954963" cy="1470025"/>
          </a:xfrm>
        </p:spPr>
        <p:txBody>
          <a:bodyPr anchor="t"/>
          <a:lstStyle>
            <a:lvl1pPr algn="ctr">
              <a:defRPr sz="3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noProof="0"/>
              <a:t>单击此处编辑母版标题样式</a:t>
            </a:r>
            <a:endParaRPr lang="en-US" altLang="en-US" noProof="0" dirty="0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ubTitle" idx="1"/>
          </p:nvPr>
        </p:nvSpPr>
        <p:spPr bwMode="black">
          <a:xfrm>
            <a:off x="1949450" y="3790605"/>
            <a:ext cx="6400800" cy="131479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zh-CN" altLang="en-US" noProof="0"/>
              <a:t>单击此处编辑母版副标题样式</a:t>
            </a:r>
            <a:endParaRPr lang="en-US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919666975"/>
      </p:ext>
    </p:extLst>
  </p:cSld>
  <p:clrMapOvr>
    <a:masterClrMapping/>
  </p:clrMapOvr>
  <p:transition spd="slow"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95431"/>
            <a:ext cx="9144000" cy="498475"/>
          </a:xfrm>
        </p:spPr>
        <p:txBody>
          <a:bodyPr/>
          <a:lstStyle>
            <a:lvl1pPr>
              <a:defRPr sz="2400" b="1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9875"/>
      </p:ext>
    </p:extLst>
  </p:cSld>
  <p:clrMapOvr>
    <a:masterClrMapping/>
  </p:clrMapOvr>
  <p:transition spd="slow"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1143000"/>
            <a:ext cx="4495800" cy="5327650"/>
          </a:xfrm>
          <a:prstGeom prst="rect">
            <a:avLst/>
          </a:prstGeom>
        </p:spPr>
        <p:txBody>
          <a:bodyPr/>
          <a:lstStyle>
            <a:lvl1pPr marL="571500" indent="-571500">
              <a:buClrTx/>
              <a:buFont typeface="+mj-lt"/>
              <a:buAutoNum type="romanUcPeriod"/>
              <a:defRPr sz="2800"/>
            </a:lvl1pPr>
            <a:lvl2pPr marL="744537" indent="-514350">
              <a:buClrTx/>
              <a:buFont typeface="+mj-lt"/>
              <a:buAutoNum type="romanUcPeriod"/>
              <a:defRPr sz="2400"/>
            </a:lvl2pPr>
            <a:lvl3pPr marL="973137" indent="-514350">
              <a:buClrTx/>
              <a:buFont typeface="+mj-lt"/>
              <a:buAutoNum type="romanUcPeriod"/>
              <a:defRPr sz="2000"/>
            </a:lvl3pPr>
            <a:lvl4pPr marL="1084263" indent="-400050">
              <a:buClrTx/>
              <a:buFont typeface="+mj-lt"/>
              <a:buAutoNum type="romanUcPeriod"/>
              <a:defRPr sz="1800"/>
            </a:lvl4pPr>
            <a:lvl5pPr marL="1314450" indent="-400050">
              <a:buClrTx/>
              <a:buFont typeface="+mj-lt"/>
              <a:buAutoNum type="romanUcPeriod"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3000"/>
            <a:ext cx="4495800" cy="5327650"/>
          </a:xfrm>
          <a:prstGeom prst="rect">
            <a:avLst/>
          </a:prstGeom>
        </p:spPr>
        <p:txBody>
          <a:bodyPr/>
          <a:lstStyle>
            <a:lvl1pPr marL="228600" indent="-228600">
              <a:buClrTx/>
              <a:buFont typeface="Wingdings" pitchFamily="2" charset="2"/>
              <a:buChar char="Ø"/>
              <a:defRPr sz="2800"/>
            </a:lvl1pPr>
            <a:lvl2pPr marL="457200" indent="-227013">
              <a:buClrTx/>
              <a:buFont typeface="Wingdings" pitchFamily="2" charset="2"/>
              <a:buChar char="Ø"/>
              <a:defRPr sz="2400"/>
            </a:lvl2pPr>
            <a:lvl3pPr marL="682625" indent="-223838">
              <a:buClrTx/>
              <a:buFont typeface="Wingdings" pitchFamily="2" charset="2"/>
              <a:buChar char="Ø"/>
              <a:defRPr sz="2000"/>
            </a:lvl3pPr>
            <a:lvl4pPr marL="912813" indent="-228600">
              <a:buClrTx/>
              <a:buFont typeface="Wingdings" pitchFamily="2" charset="2"/>
              <a:buChar char="Ø"/>
              <a:defRPr sz="1800"/>
            </a:lvl4pPr>
            <a:lvl5pPr marL="1143000" indent="-228600">
              <a:buClrTx/>
              <a:buFont typeface="Wingdings" pitchFamily="2" charset="2"/>
              <a:buChar char="Ø"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4721302"/>
      </p:ext>
    </p:extLst>
  </p:cSld>
  <p:clrMapOvr>
    <a:masterClrMapping/>
  </p:clrMapOvr>
  <p:transition spd="slow"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04489721"/>
      </p:ext>
    </p:extLst>
  </p:cSld>
  <p:clrMapOvr>
    <a:masterClrMapping/>
  </p:clrMapOvr>
  <p:transition spd="slow"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95433"/>
            <a:ext cx="9144000" cy="498475"/>
          </a:xfrm>
        </p:spPr>
        <p:txBody>
          <a:bodyPr/>
          <a:lstStyle>
            <a:lvl1pPr>
              <a:defRPr sz="18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6478615"/>
      </p:ext>
    </p:extLst>
  </p:cSld>
  <p:clrMapOvr>
    <a:masterClrMapping/>
  </p:clrMapOvr>
  <p:transition spd="slow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4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rop_of_DM04_12_2_blue">
            <a:extLst>
              <a:ext uri="{FF2B5EF4-FFF2-40B4-BE49-F238E27FC236}">
                <a16:creationId xmlns:a16="http://schemas.microsoft.com/office/drawing/2014/main" id="{6F5B200E-1119-4A15-AF42-E8652632AB1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021" b="23769"/>
          <a:stretch>
            <a:fillRect/>
          </a:stretch>
        </p:blipFill>
        <p:spPr bwMode="blackWhite">
          <a:xfrm>
            <a:off x="-1588" y="6494463"/>
            <a:ext cx="9144001" cy="379412"/>
          </a:xfrm>
          <a:prstGeom prst="rect">
            <a:avLst/>
          </a:prstGeom>
          <a:noFill/>
          <a:ln w="3175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rop_of_DM04_12_2_blue">
            <a:extLst>
              <a:ext uri="{FF2B5EF4-FFF2-40B4-BE49-F238E27FC236}">
                <a16:creationId xmlns:a16="http://schemas.microsoft.com/office/drawing/2014/main" id="{BB5207AF-246B-4B9C-A860-6AABBD503E5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010" b="52400"/>
          <a:stretch>
            <a:fillRect/>
          </a:stretch>
        </p:blipFill>
        <p:spPr bwMode="blackWhite">
          <a:xfrm>
            <a:off x="0" y="0"/>
            <a:ext cx="9144000" cy="376238"/>
          </a:xfrm>
          <a:prstGeom prst="rect">
            <a:avLst/>
          </a:prstGeom>
          <a:noFill/>
          <a:ln w="3175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8" name="Rectangle 4">
            <a:extLst>
              <a:ext uri="{FF2B5EF4-FFF2-40B4-BE49-F238E27FC236}">
                <a16:creationId xmlns:a16="http://schemas.microsoft.com/office/drawing/2014/main" id="{C9E53C6F-4178-4A6A-AA02-33FD8861BD8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0" y="395288"/>
            <a:ext cx="9144000" cy="49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  <a:endParaRPr lang="en-US" altLang="en-US"/>
          </a:p>
        </p:txBody>
      </p:sp>
      <p:sp>
        <p:nvSpPr>
          <p:cNvPr id="1029" name="Line 7">
            <a:extLst>
              <a:ext uri="{FF2B5EF4-FFF2-40B4-BE49-F238E27FC236}">
                <a16:creationId xmlns:a16="http://schemas.microsoft.com/office/drawing/2014/main" id="{E6242C51-F26A-4CB0-8751-EC0E17293802}"/>
              </a:ext>
            </a:extLst>
          </p:cNvPr>
          <p:cNvSpPr>
            <a:spLocks noChangeShapeType="1"/>
          </p:cNvSpPr>
          <p:nvPr/>
        </p:nvSpPr>
        <p:spPr bwMode="black">
          <a:xfrm>
            <a:off x="1438275" y="147638"/>
            <a:ext cx="0" cy="234950"/>
          </a:xfrm>
          <a:prstGeom prst="line">
            <a:avLst/>
          </a:prstGeom>
          <a:noFill/>
          <a:ln w="9525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38" name="Text Box 14">
            <a:extLst>
              <a:ext uri="{FF2B5EF4-FFF2-40B4-BE49-F238E27FC236}">
                <a16:creationId xmlns:a16="http://schemas.microsoft.com/office/drawing/2014/main" id="{593DBD82-2FCE-4591-85C4-A1D026211A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13" y="6511925"/>
            <a:ext cx="533400" cy="307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 b="1" i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 b="1" i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 b="1" i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 b="1" i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 b="1" i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None/>
              <a:defRPr/>
            </a:pPr>
            <a:fld id="{96BD3012-6169-46B3-AC13-20E4DCB3CB79}" type="slidenum">
              <a:rPr lang="en-US" altLang="en-US" sz="1400" b="0" smtClean="0">
                <a:solidFill>
                  <a:schemeClr val="bg1"/>
                </a:solidFill>
              </a:rPr>
              <a:pPr algn="ctr" eaLnBrk="1" hangingPunct="1">
                <a:spcBef>
                  <a:spcPct val="50000"/>
                </a:spcBef>
                <a:buClr>
                  <a:schemeClr val="accent2"/>
                </a:buClr>
                <a:buFont typeface="Wingdings" panose="05000000000000000000" pitchFamily="2" charset="2"/>
                <a:buNone/>
                <a:defRPr/>
              </a:pPr>
              <a:t>‹#›</a:t>
            </a:fld>
            <a:endParaRPr lang="en-US" altLang="en-US" sz="1400" b="0">
              <a:solidFill>
                <a:schemeClr val="bg1"/>
              </a:solidFill>
            </a:endParaRPr>
          </a:p>
        </p:txBody>
      </p:sp>
      <p:pic>
        <p:nvPicPr>
          <p:cNvPr id="1031" name="Picture 17" descr="ZJU">
            <a:extLst>
              <a:ext uri="{FF2B5EF4-FFF2-40B4-BE49-F238E27FC236}">
                <a16:creationId xmlns:a16="http://schemas.microsoft.com/office/drawing/2014/main" id="{C60482BB-F36D-43AE-BEDC-A34AB554EF1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1988" y="6507163"/>
            <a:ext cx="341312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Picture 19" descr="UIUC">
            <a:extLst>
              <a:ext uri="{FF2B5EF4-FFF2-40B4-BE49-F238E27FC236}">
                <a16:creationId xmlns:a16="http://schemas.microsoft.com/office/drawing/2014/main" id="{C68469BF-36D5-4E38-82D4-DA092BA8631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4588" y="6507163"/>
            <a:ext cx="2667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3" name="Picture 21" descr="Home">
            <a:extLst>
              <a:ext uri="{FF2B5EF4-FFF2-40B4-BE49-F238E27FC236}">
                <a16:creationId xmlns:a16="http://schemas.microsoft.com/office/drawing/2014/main" id="{CC8EB118-1789-4ABC-B398-735A805AD9A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3688" y="6524625"/>
            <a:ext cx="2233612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4" name="Picture 17" descr="ZJU">
            <a:extLst>
              <a:ext uri="{FF2B5EF4-FFF2-40B4-BE49-F238E27FC236}">
                <a16:creationId xmlns:a16="http://schemas.microsoft.com/office/drawing/2014/main" id="{51CBC761-D6B8-41CF-B306-280259C6E10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1988" y="28575"/>
            <a:ext cx="360362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5" name="Picture 19" descr="UIUC">
            <a:extLst>
              <a:ext uri="{FF2B5EF4-FFF2-40B4-BE49-F238E27FC236}">
                <a16:creationId xmlns:a16="http://schemas.microsoft.com/office/drawing/2014/main" id="{D6C92797-820E-4857-B553-94C9A3AEDC7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4588" y="15875"/>
            <a:ext cx="280987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099" r:id="rId1"/>
    <p:sldLayoutId id="2147484094" r:id="rId2"/>
    <p:sldLayoutId id="2147484095" r:id="rId3"/>
    <p:sldLayoutId id="2147484096" r:id="rId4"/>
    <p:sldLayoutId id="2147484100" r:id="rId5"/>
  </p:sldLayoutIdLst>
  <p:transition spd="slow">
    <p:wipe dir="r"/>
  </p:transition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  <a:cs typeface="Arial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  <a:cs typeface="Arial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  <a:cs typeface="Arial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" charset="0"/>
          <a:cs typeface="Arial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" charset="0"/>
          <a:cs typeface="Arial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" charset="0"/>
          <a:cs typeface="Arial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marL="228600" indent="-228600" algn="l" rtl="0" eaLnBrk="1" fontAlgn="base" hangingPunct="1">
        <a:spcBef>
          <a:spcPct val="35000"/>
        </a:spcBef>
        <a:spcAft>
          <a:spcPct val="15000"/>
        </a:spcAft>
        <a:buClr>
          <a:schemeClr val="accent2"/>
        </a:buClr>
        <a:buSzPct val="80000"/>
        <a:buFont typeface="Wingdings" panose="05000000000000000000" pitchFamily="2" charset="2"/>
        <a:buChar char="n"/>
        <a:defRPr b="1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7013" algn="l" rtl="0" eaLnBrk="1" fontAlgn="base" hangingPunct="1">
        <a:spcBef>
          <a:spcPct val="25000"/>
        </a:spcBef>
        <a:spcAft>
          <a:spcPct val="15000"/>
        </a:spcAft>
        <a:buClr>
          <a:schemeClr val="accent2"/>
        </a:buClr>
        <a:buSzPct val="70000"/>
        <a:buFont typeface="Wingdings" panose="05000000000000000000" pitchFamily="2" charset="2"/>
        <a:buChar char="q"/>
        <a:defRPr sz="1600">
          <a:solidFill>
            <a:schemeClr val="tx1"/>
          </a:solidFill>
          <a:latin typeface="+mn-lt"/>
          <a:cs typeface="+mn-cs"/>
        </a:defRPr>
      </a:lvl2pPr>
      <a:lvl3pPr marL="682625" indent="-223838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l"/>
        <a:defRPr sz="1400">
          <a:solidFill>
            <a:schemeClr val="tx1"/>
          </a:solidFill>
          <a:latin typeface="+mn-lt"/>
          <a:cs typeface="+mn-cs"/>
        </a:defRPr>
      </a:lvl3pPr>
      <a:lvl4pPr marL="912813" indent="-2286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Char char="o"/>
        <a:defRPr sz="1400">
          <a:solidFill>
            <a:schemeClr val="tx1"/>
          </a:solidFill>
          <a:latin typeface="+mn-lt"/>
          <a:cs typeface="+mn-cs"/>
        </a:defRPr>
      </a:lvl4pPr>
      <a:lvl5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80000"/>
        <a:buFont typeface="Wingdings" panose="05000000000000000000" pitchFamily="2" charset="2"/>
        <a:buChar char="u"/>
        <a:defRPr sz="1400">
          <a:solidFill>
            <a:schemeClr val="tx1"/>
          </a:solidFill>
          <a:latin typeface="+mn-lt"/>
          <a:cs typeface="+mn-cs"/>
        </a:defRPr>
      </a:lvl5pPr>
      <a:lvl6pPr marL="1600200" indent="-2286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80000"/>
        <a:buFont typeface="Wingdings" pitchFamily="2" charset="2"/>
        <a:buChar char="u"/>
        <a:defRPr sz="1400">
          <a:solidFill>
            <a:schemeClr val="tx1"/>
          </a:solidFill>
          <a:latin typeface="+mn-lt"/>
          <a:cs typeface="+mn-cs"/>
        </a:defRPr>
      </a:lvl6pPr>
      <a:lvl7pPr marL="2057400" indent="-2286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80000"/>
        <a:buFont typeface="Wingdings" pitchFamily="2" charset="2"/>
        <a:buChar char="u"/>
        <a:defRPr sz="1400">
          <a:solidFill>
            <a:schemeClr val="tx1"/>
          </a:solidFill>
          <a:latin typeface="+mn-lt"/>
          <a:cs typeface="+mn-cs"/>
        </a:defRPr>
      </a:lvl7pPr>
      <a:lvl8pPr marL="2514600" indent="-2286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80000"/>
        <a:buFont typeface="Wingdings" pitchFamily="2" charset="2"/>
        <a:buChar char="u"/>
        <a:defRPr sz="1400">
          <a:solidFill>
            <a:schemeClr val="tx1"/>
          </a:solidFill>
          <a:latin typeface="+mn-lt"/>
          <a:cs typeface="+mn-cs"/>
        </a:defRPr>
      </a:lvl8pPr>
      <a:lvl9pPr marL="2971800" indent="-2286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80000"/>
        <a:buFont typeface="Wingdings" pitchFamily="2" charset="2"/>
        <a:buChar char="u"/>
        <a:defRPr sz="14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slideLayout" Target="../slideLayouts/slideLayout2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5" Type="http://schemas.openxmlformats.org/officeDocument/2006/relationships/tags" Target="../tags/tag5.xml"/><Relationship Id="rId10" Type="http://schemas.openxmlformats.org/officeDocument/2006/relationships/tags" Target="../tags/tag10.xml"/><Relationship Id="rId4" Type="http://schemas.openxmlformats.org/officeDocument/2006/relationships/tags" Target="../tags/tag4.xml"/><Relationship Id="rId9" Type="http://schemas.openxmlformats.org/officeDocument/2006/relationships/tags" Target="../tags/tag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7417D50A-68F5-4EF8-9C09-34F413EEABD6}"/>
              </a:ext>
            </a:extLst>
          </p:cNvPr>
          <p:cNvSpPr/>
          <p:nvPr/>
        </p:nvSpPr>
        <p:spPr>
          <a:xfrm>
            <a:off x="1" y="1970549"/>
            <a:ext cx="9144000" cy="2095707"/>
          </a:xfrm>
          <a:prstGeom prst="rect">
            <a:avLst/>
          </a:prstGeom>
          <a:solidFill>
            <a:srgbClr val="D2D7FE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印品黑体" panose="00000500000000000000" pitchFamily="2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889462D-1453-412C-805B-A7023049CC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2781" y="4142812"/>
            <a:ext cx="510584" cy="983065"/>
          </a:xfrm>
          <a:prstGeom prst="rect">
            <a:avLst/>
          </a:prstGeom>
        </p:spPr>
      </p:pic>
      <p:sp>
        <p:nvSpPr>
          <p:cNvPr id="5122" name="Subtitle 3">
            <a:extLst>
              <a:ext uri="{FF2B5EF4-FFF2-40B4-BE49-F238E27FC236}">
                <a16:creationId xmlns:a16="http://schemas.microsoft.com/office/drawing/2014/main" id="{F84D3280-69D7-437D-B18A-1F8584564D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81601" y="5107054"/>
            <a:ext cx="5117432" cy="1852241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/>
            <a:r>
              <a:rPr lang="en-US" altLang="zh-CN" sz="1600" dirty="0"/>
              <a:t>Advisor</a:t>
            </a:r>
            <a:r>
              <a:rPr lang="zh-CN" altLang="en-US" sz="1600" dirty="0"/>
              <a:t>     </a:t>
            </a:r>
            <a:r>
              <a:rPr lang="en-US" altLang="zh-CN" sz="1600" dirty="0"/>
              <a:t>Prof</a:t>
            </a:r>
            <a:r>
              <a:rPr lang="zh-CN" altLang="en-US" sz="1600" dirty="0"/>
              <a:t> </a:t>
            </a:r>
            <a:r>
              <a:rPr lang="en-US" altLang="zh-CN" sz="1600" dirty="0"/>
              <a:t>Huan</a:t>
            </a:r>
            <a:r>
              <a:rPr lang="zh-CN" altLang="en-US" sz="1600" dirty="0"/>
              <a:t> </a:t>
            </a:r>
            <a:r>
              <a:rPr lang="en-US" altLang="zh-CN" sz="1600" dirty="0"/>
              <a:t>Hu</a:t>
            </a:r>
            <a:r>
              <a:rPr lang="zh-CN" altLang="en-US" sz="1600" dirty="0"/>
              <a:t> </a:t>
            </a:r>
            <a:endParaRPr lang="en-US" altLang="zh-CN" sz="1600" dirty="0"/>
          </a:p>
          <a:p>
            <a:pPr eaLnBrk="1"/>
            <a:r>
              <a:rPr lang="zh-CN" altLang="en-US" sz="1600" dirty="0"/>
              <a:t>                   </a:t>
            </a:r>
            <a:r>
              <a:rPr lang="en-US" altLang="zh-CN" sz="1600" dirty="0"/>
              <a:t>Prof</a:t>
            </a:r>
            <a:r>
              <a:rPr lang="zh-CN" altLang="en-US" sz="1600" dirty="0"/>
              <a:t> </a:t>
            </a:r>
            <a:r>
              <a:rPr lang="en-US" altLang="zh-CN" sz="1600" dirty="0"/>
              <a:t>Mark</a:t>
            </a:r>
            <a:r>
              <a:rPr lang="zh-CN" altLang="en-US" sz="1600" dirty="0"/>
              <a:t> </a:t>
            </a:r>
            <a:r>
              <a:rPr lang="en-US" altLang="zh-CN" sz="1600" dirty="0"/>
              <a:t>D.Butala</a:t>
            </a:r>
          </a:p>
          <a:p>
            <a:pPr eaLnBrk="1"/>
            <a:endParaRPr lang="en-US" altLang="zh-CN" sz="1600" dirty="0"/>
          </a:p>
          <a:p>
            <a:pPr eaLnBrk="1"/>
            <a:r>
              <a:rPr lang="en-US" altLang="zh-CN" sz="1600" dirty="0"/>
              <a:t>Student</a:t>
            </a:r>
            <a:r>
              <a:rPr lang="zh-CN" altLang="en-US" sz="1600" dirty="0"/>
              <a:t>     </a:t>
            </a:r>
            <a:r>
              <a:rPr lang="en-US" altLang="zh-CN" sz="1600" dirty="0" err="1"/>
              <a:t>Jieting</a:t>
            </a:r>
            <a:r>
              <a:rPr lang="zh-CN" altLang="en-US" sz="1600" dirty="0"/>
              <a:t> </a:t>
            </a:r>
            <a:r>
              <a:rPr lang="en-US" altLang="zh-CN" sz="1600" dirty="0"/>
              <a:t>Chen</a:t>
            </a:r>
          </a:p>
          <a:p>
            <a:pPr eaLnBrk="1"/>
            <a:r>
              <a:rPr lang="zh-CN" altLang="en-US" sz="1600" dirty="0"/>
              <a:t>                   </a:t>
            </a:r>
            <a:r>
              <a:rPr lang="en-US" altLang="zh-CN" sz="1600" dirty="0" err="1"/>
              <a:t>Yiqun</a:t>
            </a:r>
            <a:r>
              <a:rPr lang="zh-CN" altLang="en-US" sz="1600" dirty="0"/>
              <a:t> </a:t>
            </a:r>
            <a:r>
              <a:rPr lang="en-US" altLang="zh-CN" sz="1600" dirty="0"/>
              <a:t>Niu</a:t>
            </a:r>
          </a:p>
          <a:p>
            <a:pPr eaLnBrk="1"/>
            <a:r>
              <a:rPr lang="en-US" altLang="zh-CN" sz="1600" dirty="0"/>
              <a:t>                   Yue</a:t>
            </a:r>
            <a:r>
              <a:rPr lang="zh-CN" altLang="en-US" sz="1600" dirty="0"/>
              <a:t> </a:t>
            </a:r>
            <a:r>
              <a:rPr lang="en-US" altLang="zh-CN" sz="1600" dirty="0"/>
              <a:t>Feng</a:t>
            </a:r>
            <a:endParaRPr lang="en-US" altLang="en-US" sz="1600" dirty="0"/>
          </a:p>
          <a:p>
            <a:pPr eaLnBrk="1" hangingPunct="1"/>
            <a:endParaRPr lang="en-US" altLang="en-US" sz="1600" dirty="0"/>
          </a:p>
        </p:txBody>
      </p:sp>
      <p:sp>
        <p:nvSpPr>
          <p:cNvPr id="5123" name="Title 4">
            <a:extLst>
              <a:ext uri="{FF2B5EF4-FFF2-40B4-BE49-F238E27FC236}">
                <a16:creationId xmlns:a16="http://schemas.microsoft.com/office/drawing/2014/main" id="{61618677-AA34-493F-B7ED-9ED79EA5EEAB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635000" y="2110769"/>
            <a:ext cx="7874000" cy="1208838"/>
          </a:xfrm>
        </p:spPr>
        <p:txBody>
          <a:bodyPr/>
          <a:lstStyle/>
          <a:p>
            <a:r>
              <a:rPr lang="en" altLang="zh-CN" sz="4800" dirty="0"/>
              <a:t>AI  Image  Analysis  for Nanotechnology </a:t>
            </a:r>
            <a:br>
              <a:rPr lang="en" altLang="zh-CN" sz="4000" dirty="0"/>
            </a:br>
            <a:r>
              <a:rPr lang="en" altLang="zh-CN" sz="3600" dirty="0"/>
              <a:t>				</a:t>
            </a:r>
            <a:r>
              <a:rPr lang="en-US" altLang="zh-CN" sz="1800" dirty="0"/>
              <a:t>——Project</a:t>
            </a:r>
            <a:r>
              <a:rPr lang="zh-CN" altLang="en-US" sz="1800" dirty="0"/>
              <a:t> </a:t>
            </a:r>
            <a:r>
              <a:rPr lang="en-US" altLang="zh-CN" sz="1800" dirty="0"/>
              <a:t>Application</a:t>
            </a:r>
            <a:r>
              <a:rPr lang="zh-CN" altLang="en-US" sz="1800" dirty="0"/>
              <a:t> </a:t>
            </a:r>
            <a:r>
              <a:rPr lang="en-US" altLang="zh-CN" sz="1800" dirty="0"/>
              <a:t>for</a:t>
            </a:r>
            <a:r>
              <a:rPr lang="zh-CN" altLang="en-US" sz="1800" dirty="0"/>
              <a:t> </a:t>
            </a:r>
            <a:r>
              <a:rPr lang="en-US" altLang="zh-CN" sz="1800" dirty="0"/>
              <a:t>SRTP</a:t>
            </a:r>
            <a:endParaRPr lang="en-US" altLang="en-US" sz="1800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9BAE225-4AF5-044F-8A13-58518C9E12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582" y="4362023"/>
            <a:ext cx="3131128" cy="21192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F366CE87-2D73-4AA5-9E5B-7DE77D27A422}"/>
              </a:ext>
            </a:extLst>
          </p:cNvPr>
          <p:cNvSpPr/>
          <p:nvPr/>
        </p:nvSpPr>
        <p:spPr>
          <a:xfrm flipH="1">
            <a:off x="895926" y="4285673"/>
            <a:ext cx="3288145" cy="2272145"/>
          </a:xfrm>
          <a:prstGeom prst="rect">
            <a:avLst/>
          </a:prstGeom>
          <a:noFill/>
          <a:ln w="5080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>
              <a:latin typeface="印品黑体" panose="00000500000000000000" pitchFamily="2" charset="-122"/>
              <a:ea typeface="印品黑体" panose="00000500000000000000" pitchFamily="2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p:transition spd="slow">
    <p:wipe dir="r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7C7AF406-000A-459B-8B5C-2C297C759E9E}"/>
              </a:ext>
            </a:extLst>
          </p:cNvPr>
          <p:cNvGrpSpPr/>
          <p:nvPr/>
        </p:nvGrpSpPr>
        <p:grpSpPr>
          <a:xfrm>
            <a:off x="362239" y="4441870"/>
            <a:ext cx="1498040" cy="1702904"/>
            <a:chOff x="2732323" y="4429190"/>
            <a:chExt cx="1498040" cy="1702904"/>
          </a:xfrm>
        </p:grpSpPr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3EDE4D77-D4D1-437A-86AB-98A0B0A57AB3}"/>
                </a:ext>
              </a:extLst>
            </p:cNvPr>
            <p:cNvGrpSpPr/>
            <p:nvPr/>
          </p:nvGrpSpPr>
          <p:grpSpPr>
            <a:xfrm>
              <a:off x="2780331" y="5104060"/>
              <a:ext cx="1450032" cy="1028034"/>
              <a:chOff x="2780331" y="5104060"/>
              <a:chExt cx="1450032" cy="1028034"/>
            </a:xfrm>
          </p:grpSpPr>
          <p:sp>
            <p:nvSpPr>
              <p:cNvPr id="8" name="Parallelogram 31">
                <a:extLst>
                  <a:ext uri="{FF2B5EF4-FFF2-40B4-BE49-F238E27FC236}">
                    <a16:creationId xmlns:a16="http://schemas.microsoft.com/office/drawing/2014/main" id="{357652EF-D0CD-412D-8981-771FB0F147F7}"/>
                  </a:ext>
                </a:extLst>
              </p:cNvPr>
              <p:cNvSpPr/>
              <p:nvPr/>
            </p:nvSpPr>
            <p:spPr>
              <a:xfrm rot="20990454" flipV="1">
                <a:off x="2858732" y="5171494"/>
                <a:ext cx="1371631" cy="960600"/>
              </a:xfrm>
              <a:prstGeom prst="parallelogram">
                <a:avLst>
                  <a:gd name="adj" fmla="val 27315"/>
                </a:avLst>
              </a:prstGeom>
              <a:gradFill flip="none" rotWithShape="1">
                <a:gsLst>
                  <a:gs pos="14000">
                    <a:srgbClr val="0170C1">
                      <a:alpha val="0"/>
                    </a:srgbClr>
                  </a:gs>
                  <a:gs pos="100000">
                    <a:srgbClr val="0170C1"/>
                  </a:gs>
                </a:gsLst>
                <a:lin ang="48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9" name="Rectangle 32">
                <a:extLst>
                  <a:ext uri="{FF2B5EF4-FFF2-40B4-BE49-F238E27FC236}">
                    <a16:creationId xmlns:a16="http://schemas.microsoft.com/office/drawing/2014/main" id="{4AD36D3A-7428-4DA0-907A-0BCD38B21680}"/>
                  </a:ext>
                </a:extLst>
              </p:cNvPr>
              <p:cNvSpPr/>
              <p:nvPr/>
            </p:nvSpPr>
            <p:spPr>
              <a:xfrm>
                <a:off x="2780331" y="5104060"/>
                <a:ext cx="1099331" cy="199878"/>
              </a:xfrm>
              <a:prstGeom prst="rect">
                <a:avLst/>
              </a:prstGeom>
              <a:solidFill>
                <a:srgbClr val="0170C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963A9434-DD07-4B7F-9B63-CA7F2163D45A}"/>
                </a:ext>
              </a:extLst>
            </p:cNvPr>
            <p:cNvSpPr/>
            <p:nvPr/>
          </p:nvSpPr>
          <p:spPr>
            <a:xfrm>
              <a:off x="2732323" y="4429190"/>
              <a:ext cx="1323015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400" u="sng" dirty="0">
                  <a:solidFill>
                    <a:srgbClr val="0170C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AI analysis technology</a:t>
              </a:r>
              <a:endParaRPr lang="zh-CN" altLang="en-US" sz="1100" u="sng" dirty="0">
                <a:solidFill>
                  <a:srgbClr val="BF417E"/>
                </a:solidFill>
                <a:effectLst>
                  <a:outerShdw blurRad="508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Impact" panose="020B0806030902050204" pitchFamily="34" charset="0"/>
                <a:ea typeface="方正姚体" panose="02010601030101010101" pitchFamily="2" charset="-122"/>
              </a:endParaRPr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42F4A80A-9A46-4095-A95A-EDD0C89C0D2D}"/>
              </a:ext>
            </a:extLst>
          </p:cNvPr>
          <p:cNvGrpSpPr/>
          <p:nvPr/>
        </p:nvGrpSpPr>
        <p:grpSpPr>
          <a:xfrm>
            <a:off x="1613771" y="3447519"/>
            <a:ext cx="1633746" cy="2346567"/>
            <a:chOff x="4218556" y="3356565"/>
            <a:chExt cx="1633746" cy="2346567"/>
          </a:xfrm>
        </p:grpSpPr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B91CB43D-40E4-4183-B69E-4BC123E1E31F}"/>
                </a:ext>
              </a:extLst>
            </p:cNvPr>
            <p:cNvGrpSpPr/>
            <p:nvPr/>
          </p:nvGrpSpPr>
          <p:grpSpPr>
            <a:xfrm>
              <a:off x="4400624" y="4674258"/>
              <a:ext cx="1451678" cy="1028874"/>
              <a:chOff x="4400624" y="4674258"/>
              <a:chExt cx="1451678" cy="1028874"/>
            </a:xfrm>
          </p:grpSpPr>
          <p:sp>
            <p:nvSpPr>
              <p:cNvPr id="15" name="Parallelogram 37">
                <a:extLst>
                  <a:ext uri="{FF2B5EF4-FFF2-40B4-BE49-F238E27FC236}">
                    <a16:creationId xmlns:a16="http://schemas.microsoft.com/office/drawing/2014/main" id="{D04E4F81-0721-48FA-8700-0DBECD09CB2B}"/>
                  </a:ext>
                </a:extLst>
              </p:cNvPr>
              <p:cNvSpPr/>
              <p:nvPr/>
            </p:nvSpPr>
            <p:spPr>
              <a:xfrm rot="20990454" flipV="1">
                <a:off x="4480671" y="4742531"/>
                <a:ext cx="1371631" cy="960601"/>
              </a:xfrm>
              <a:prstGeom prst="parallelogram">
                <a:avLst>
                  <a:gd name="adj" fmla="val 27315"/>
                </a:avLst>
              </a:prstGeom>
              <a:gradFill flip="none" rotWithShape="1">
                <a:gsLst>
                  <a:gs pos="14000">
                    <a:srgbClr val="5ABCD2">
                      <a:alpha val="0"/>
                    </a:srgbClr>
                  </a:gs>
                  <a:gs pos="100000">
                    <a:srgbClr val="5ABCD2"/>
                  </a:gs>
                </a:gsLst>
                <a:lin ang="48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6" name="Rectangle 38">
                <a:extLst>
                  <a:ext uri="{FF2B5EF4-FFF2-40B4-BE49-F238E27FC236}">
                    <a16:creationId xmlns:a16="http://schemas.microsoft.com/office/drawing/2014/main" id="{A174210D-F47C-4C46-8EAD-9D86C3F52AED}"/>
                  </a:ext>
                </a:extLst>
              </p:cNvPr>
              <p:cNvSpPr/>
              <p:nvPr/>
            </p:nvSpPr>
            <p:spPr>
              <a:xfrm>
                <a:off x="4400624" y="4674258"/>
                <a:ext cx="1099331" cy="199878"/>
              </a:xfrm>
              <a:prstGeom prst="rect">
                <a:avLst/>
              </a:prstGeom>
              <a:solidFill>
                <a:srgbClr val="5ABC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3808AAE7-2D56-4601-9ED5-88DF08ACF121}"/>
                </a:ext>
              </a:extLst>
            </p:cNvPr>
            <p:cNvSpPr/>
            <p:nvPr/>
          </p:nvSpPr>
          <p:spPr>
            <a:xfrm>
              <a:off x="4218556" y="3356565"/>
              <a:ext cx="1398399" cy="141577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400" dirty="0">
                  <a:solidFill>
                    <a:srgbClr val="5ABCD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The ability to batch processing of nanoparticles images </a:t>
              </a:r>
            </a:p>
            <a:p>
              <a:r>
                <a:rPr lang="en-US" altLang="zh-CN" sz="1600" dirty="0">
                  <a:solidFill>
                    <a:srgbClr val="DA1F28"/>
                  </a:solidFill>
                  <a:effectLst>
                    <a:outerShdw blurRad="50800" dist="25400" dir="2700000" algn="tl" rotWithShape="0">
                      <a:prstClr val="black">
                        <a:alpha val="40000"/>
                      </a:prstClr>
                    </a:outerShdw>
                  </a:effectLst>
                  <a:latin typeface="Impact" panose="020B0806030902050204" pitchFamily="34" charset="0"/>
                  <a:ea typeface="方正姚体" panose="02010601030101010101" pitchFamily="2" charset="-122"/>
                </a:rPr>
                <a:t>                      </a:t>
              </a:r>
              <a:endParaRPr lang="zh-CN" altLang="en-US" sz="1100" dirty="0">
                <a:solidFill>
                  <a:srgbClr val="DA1F28"/>
                </a:solidFill>
                <a:effectLst>
                  <a:outerShdw blurRad="508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Impact" panose="020B0806030902050204" pitchFamily="34" charset="0"/>
                <a:ea typeface="方正姚体" panose="02010601030101010101" pitchFamily="2" charset="-122"/>
              </a:endParaRPr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1D0A3DCD-ADB9-41D3-B1C1-56226C0FDED5}"/>
              </a:ext>
            </a:extLst>
          </p:cNvPr>
          <p:cNvGrpSpPr/>
          <p:nvPr/>
        </p:nvGrpSpPr>
        <p:grpSpPr>
          <a:xfrm>
            <a:off x="3113593" y="3086530"/>
            <a:ext cx="1550446" cy="2403200"/>
            <a:chOff x="5910258" y="2872762"/>
            <a:chExt cx="1550446" cy="2403200"/>
          </a:xfrm>
        </p:grpSpPr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77917571-647E-4566-A8AB-72772734DD17}"/>
                </a:ext>
              </a:extLst>
            </p:cNvPr>
            <p:cNvGrpSpPr/>
            <p:nvPr/>
          </p:nvGrpSpPr>
          <p:grpSpPr>
            <a:xfrm>
              <a:off x="6011007" y="4244457"/>
              <a:ext cx="1449697" cy="1031505"/>
              <a:chOff x="6011007" y="4244457"/>
              <a:chExt cx="1449697" cy="1031505"/>
            </a:xfrm>
          </p:grpSpPr>
          <p:sp>
            <p:nvSpPr>
              <p:cNvPr id="22" name="Parallelogram 43">
                <a:extLst>
                  <a:ext uri="{FF2B5EF4-FFF2-40B4-BE49-F238E27FC236}">
                    <a16:creationId xmlns:a16="http://schemas.microsoft.com/office/drawing/2014/main" id="{486998EF-417F-4F32-9980-E184B7A7EBBD}"/>
                  </a:ext>
                </a:extLst>
              </p:cNvPr>
              <p:cNvSpPr/>
              <p:nvPr/>
            </p:nvSpPr>
            <p:spPr>
              <a:xfrm rot="20990454" flipV="1">
                <a:off x="6089074" y="4315361"/>
                <a:ext cx="1371630" cy="960601"/>
              </a:xfrm>
              <a:prstGeom prst="parallelogram">
                <a:avLst>
                  <a:gd name="adj" fmla="val 27315"/>
                </a:avLst>
              </a:prstGeom>
              <a:gradFill flip="none" rotWithShape="1">
                <a:gsLst>
                  <a:gs pos="14000">
                    <a:srgbClr val="0170C1">
                      <a:alpha val="0"/>
                    </a:srgbClr>
                  </a:gs>
                  <a:gs pos="100000">
                    <a:srgbClr val="0170C1"/>
                  </a:gs>
                </a:gsLst>
                <a:lin ang="48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23" name="Rectangle 44">
                <a:extLst>
                  <a:ext uri="{FF2B5EF4-FFF2-40B4-BE49-F238E27FC236}">
                    <a16:creationId xmlns:a16="http://schemas.microsoft.com/office/drawing/2014/main" id="{B2E1FBD1-9E1D-4A87-B06E-046D1DC5BE08}"/>
                  </a:ext>
                </a:extLst>
              </p:cNvPr>
              <p:cNvSpPr/>
              <p:nvPr/>
            </p:nvSpPr>
            <p:spPr>
              <a:xfrm>
                <a:off x="6011007" y="4244457"/>
                <a:ext cx="1099330" cy="199878"/>
              </a:xfrm>
              <a:prstGeom prst="rect">
                <a:avLst/>
              </a:prstGeom>
              <a:solidFill>
                <a:srgbClr val="0170C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F5F04D4D-DD38-4F3E-860E-F720D9C500AC}"/>
                </a:ext>
              </a:extLst>
            </p:cNvPr>
            <p:cNvSpPr/>
            <p:nvPr/>
          </p:nvSpPr>
          <p:spPr>
            <a:xfrm>
              <a:off x="5910258" y="2872762"/>
              <a:ext cx="1454661" cy="141577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400" dirty="0">
                  <a:solidFill>
                    <a:srgbClr val="0170C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Improve the efficiency to </a:t>
              </a:r>
              <a:r>
                <a:rPr lang="en-US" altLang="zh-CN" sz="1400" u="sng" dirty="0">
                  <a:solidFill>
                    <a:srgbClr val="0170C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analyze process parameters </a:t>
              </a:r>
            </a:p>
            <a:p>
              <a:r>
                <a:rPr lang="en-US" altLang="zh-CN" sz="1600" dirty="0">
                  <a:solidFill>
                    <a:srgbClr val="DA1F28"/>
                  </a:solidFill>
                  <a:effectLst>
                    <a:outerShdw blurRad="50800" dist="25400" dir="2700000" algn="tl" rotWithShape="0">
                      <a:prstClr val="black">
                        <a:alpha val="40000"/>
                      </a:prstClr>
                    </a:outerShdw>
                  </a:effectLst>
                  <a:latin typeface="Impact" panose="020B0806030902050204" pitchFamily="34" charset="0"/>
                  <a:ea typeface="方正姚体" panose="02010601030101010101" pitchFamily="2" charset="-122"/>
                </a:rPr>
                <a:t>                      </a:t>
              </a:r>
              <a:endParaRPr lang="zh-CN" altLang="en-US" sz="1100" dirty="0">
                <a:solidFill>
                  <a:srgbClr val="DA1F28"/>
                </a:solidFill>
                <a:effectLst>
                  <a:outerShdw blurRad="508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Impact" panose="020B0806030902050204" pitchFamily="34" charset="0"/>
                <a:ea typeface="方正姚体" panose="02010601030101010101" pitchFamily="2" charset="-122"/>
              </a:endParaRPr>
            </a:p>
          </p:txBody>
        </p: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3579C855-1D13-4114-921C-3E2325DDCB17}"/>
              </a:ext>
            </a:extLst>
          </p:cNvPr>
          <p:cNvGrpSpPr/>
          <p:nvPr/>
        </p:nvGrpSpPr>
        <p:grpSpPr>
          <a:xfrm>
            <a:off x="4464200" y="2352329"/>
            <a:ext cx="1621031" cy="2830275"/>
            <a:chOff x="7607346" y="2011578"/>
            <a:chExt cx="1621031" cy="2830275"/>
          </a:xfrm>
        </p:grpSpPr>
        <p:grpSp>
          <p:nvGrpSpPr>
            <p:cNvPr id="27" name="组合 26">
              <a:extLst>
                <a:ext uri="{FF2B5EF4-FFF2-40B4-BE49-F238E27FC236}">
                  <a16:creationId xmlns:a16="http://schemas.microsoft.com/office/drawing/2014/main" id="{2B2D9992-3257-445A-9B41-B19262C7D255}"/>
                </a:ext>
              </a:extLst>
            </p:cNvPr>
            <p:cNvGrpSpPr/>
            <p:nvPr/>
          </p:nvGrpSpPr>
          <p:grpSpPr>
            <a:xfrm>
              <a:off x="7782293" y="3814654"/>
              <a:ext cx="1446084" cy="1027199"/>
              <a:chOff x="7782293" y="3814654"/>
              <a:chExt cx="1446084" cy="1027199"/>
            </a:xfrm>
          </p:grpSpPr>
          <p:sp>
            <p:nvSpPr>
              <p:cNvPr id="29" name="Parallelogram 49">
                <a:extLst>
                  <a:ext uri="{FF2B5EF4-FFF2-40B4-BE49-F238E27FC236}">
                    <a16:creationId xmlns:a16="http://schemas.microsoft.com/office/drawing/2014/main" id="{FE279341-DC00-480E-98D3-6934A4DF7EBA}"/>
                  </a:ext>
                </a:extLst>
              </p:cNvPr>
              <p:cNvSpPr/>
              <p:nvPr/>
            </p:nvSpPr>
            <p:spPr>
              <a:xfrm rot="20990454" flipV="1">
                <a:off x="7856746" y="3881253"/>
                <a:ext cx="1371631" cy="960600"/>
              </a:xfrm>
              <a:prstGeom prst="parallelogram">
                <a:avLst>
                  <a:gd name="adj" fmla="val 27315"/>
                </a:avLst>
              </a:prstGeom>
              <a:gradFill flip="none" rotWithShape="1">
                <a:gsLst>
                  <a:gs pos="14000">
                    <a:srgbClr val="5ABCD2">
                      <a:alpha val="0"/>
                    </a:srgbClr>
                  </a:gs>
                  <a:gs pos="100000">
                    <a:srgbClr val="5ABCD2"/>
                  </a:gs>
                </a:gsLst>
                <a:lin ang="48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30" name="Rectangle 50">
                <a:extLst>
                  <a:ext uri="{FF2B5EF4-FFF2-40B4-BE49-F238E27FC236}">
                    <a16:creationId xmlns:a16="http://schemas.microsoft.com/office/drawing/2014/main" id="{B0591CC7-D1E8-4EB9-8014-94F74CBC9E89}"/>
                  </a:ext>
                </a:extLst>
              </p:cNvPr>
              <p:cNvSpPr/>
              <p:nvPr/>
            </p:nvSpPr>
            <p:spPr>
              <a:xfrm>
                <a:off x="7782293" y="3814654"/>
                <a:ext cx="1099331" cy="199878"/>
              </a:xfrm>
              <a:prstGeom prst="rect">
                <a:avLst/>
              </a:prstGeom>
              <a:solidFill>
                <a:srgbClr val="5ABC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FEC371DC-7480-4DF7-A414-2A17DF2966CD}"/>
                </a:ext>
              </a:extLst>
            </p:cNvPr>
            <p:cNvSpPr/>
            <p:nvPr/>
          </p:nvSpPr>
          <p:spPr>
            <a:xfrm>
              <a:off x="7607346" y="2011578"/>
              <a:ext cx="1428311" cy="160043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400" dirty="0">
                  <a:solidFill>
                    <a:srgbClr val="5ABCD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Find out the best </a:t>
              </a:r>
              <a:r>
                <a:rPr lang="en-US" altLang="zh-CN" sz="1400" u="sng" dirty="0">
                  <a:solidFill>
                    <a:srgbClr val="5ABCD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conditions </a:t>
              </a:r>
              <a:r>
                <a:rPr lang="en-US" altLang="zh-CN" sz="1400" dirty="0">
                  <a:solidFill>
                    <a:srgbClr val="5ABCD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to produce silver nanoparticles template </a:t>
              </a:r>
            </a:p>
          </p:txBody>
        </p: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0A8C4954-7A8B-4FB0-85B6-C5406B59919D}"/>
              </a:ext>
            </a:extLst>
          </p:cNvPr>
          <p:cNvGrpSpPr/>
          <p:nvPr/>
        </p:nvGrpSpPr>
        <p:grpSpPr>
          <a:xfrm>
            <a:off x="5919205" y="1794989"/>
            <a:ext cx="1568810" cy="3041830"/>
            <a:chOff x="9433486" y="1413530"/>
            <a:chExt cx="1568810" cy="2999764"/>
          </a:xfrm>
        </p:grpSpPr>
        <p:grpSp>
          <p:nvGrpSpPr>
            <p:cNvPr id="32" name="组合 31">
              <a:extLst>
                <a:ext uri="{FF2B5EF4-FFF2-40B4-BE49-F238E27FC236}">
                  <a16:creationId xmlns:a16="http://schemas.microsoft.com/office/drawing/2014/main" id="{CC9B5BD6-6973-4042-B10F-BA4B2E4D0D81}"/>
                </a:ext>
              </a:extLst>
            </p:cNvPr>
            <p:cNvGrpSpPr/>
            <p:nvPr/>
          </p:nvGrpSpPr>
          <p:grpSpPr>
            <a:xfrm>
              <a:off x="9553580" y="3384852"/>
              <a:ext cx="1448716" cy="1028442"/>
              <a:chOff x="9553580" y="3384852"/>
              <a:chExt cx="1448716" cy="1028442"/>
            </a:xfrm>
          </p:grpSpPr>
          <p:sp>
            <p:nvSpPr>
              <p:cNvPr id="36" name="Parallelogram 55">
                <a:extLst>
                  <a:ext uri="{FF2B5EF4-FFF2-40B4-BE49-F238E27FC236}">
                    <a16:creationId xmlns:a16="http://schemas.microsoft.com/office/drawing/2014/main" id="{7FD57251-6262-4C2D-8C8E-34E90DF888F5}"/>
                  </a:ext>
                </a:extLst>
              </p:cNvPr>
              <p:cNvSpPr/>
              <p:nvPr/>
            </p:nvSpPr>
            <p:spPr>
              <a:xfrm rot="20990454" flipV="1">
                <a:off x="9630666" y="3452694"/>
                <a:ext cx="1371630" cy="960600"/>
              </a:xfrm>
              <a:prstGeom prst="parallelogram">
                <a:avLst>
                  <a:gd name="adj" fmla="val 27315"/>
                </a:avLst>
              </a:prstGeom>
              <a:gradFill flip="none" rotWithShape="1">
                <a:gsLst>
                  <a:gs pos="14000">
                    <a:srgbClr val="0170C1">
                      <a:alpha val="0"/>
                    </a:srgbClr>
                  </a:gs>
                  <a:gs pos="100000">
                    <a:srgbClr val="0170C1"/>
                  </a:gs>
                </a:gsLst>
                <a:lin ang="48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37" name="Rectangle 56">
                <a:extLst>
                  <a:ext uri="{FF2B5EF4-FFF2-40B4-BE49-F238E27FC236}">
                    <a16:creationId xmlns:a16="http://schemas.microsoft.com/office/drawing/2014/main" id="{5B14AAD3-C654-46C2-BA21-27CDB810974D}"/>
                  </a:ext>
                </a:extLst>
              </p:cNvPr>
              <p:cNvSpPr/>
              <p:nvPr/>
            </p:nvSpPr>
            <p:spPr>
              <a:xfrm>
                <a:off x="9553580" y="3384852"/>
                <a:ext cx="1099330" cy="199878"/>
              </a:xfrm>
              <a:prstGeom prst="rect">
                <a:avLst/>
              </a:prstGeom>
              <a:solidFill>
                <a:srgbClr val="0170C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9FDD61EF-5A6F-4DD3-9A33-284FC9069E7F}"/>
                </a:ext>
              </a:extLst>
            </p:cNvPr>
            <p:cNvSpPr/>
            <p:nvPr/>
          </p:nvSpPr>
          <p:spPr>
            <a:xfrm>
              <a:off x="9433486" y="1413530"/>
              <a:ext cx="1339518" cy="20335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400" dirty="0">
                  <a:solidFill>
                    <a:srgbClr val="0170C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Apply the </a:t>
              </a:r>
              <a:r>
                <a:rPr lang="en-US" altLang="zh-CN" sz="1400" u="sng" dirty="0">
                  <a:solidFill>
                    <a:srgbClr val="0170C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template</a:t>
              </a:r>
              <a:r>
                <a:rPr lang="en-US" altLang="zh-CN" sz="1400" dirty="0">
                  <a:solidFill>
                    <a:srgbClr val="0170C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to produce large scale fabrication of structures to 100 nanometers </a:t>
              </a:r>
            </a:p>
            <a:p>
              <a:r>
                <a:rPr lang="en-US" altLang="zh-CN" sz="1600" dirty="0">
                  <a:solidFill>
                    <a:srgbClr val="4BAF33"/>
                  </a:solidFill>
                  <a:effectLst>
                    <a:outerShdw blurRad="50800" dist="25400" dir="2700000" algn="tl" rotWithShape="0">
                      <a:prstClr val="black">
                        <a:alpha val="40000"/>
                      </a:prstClr>
                    </a:outerShdw>
                  </a:effectLst>
                  <a:latin typeface="Impact" panose="020B0806030902050204" pitchFamily="34" charset="0"/>
                  <a:ea typeface="方正姚体" panose="02010601030101010101" pitchFamily="2" charset="-122"/>
                </a:rPr>
                <a:t>                      </a:t>
              </a:r>
              <a:endParaRPr lang="zh-CN" altLang="en-US" sz="1100" dirty="0">
                <a:solidFill>
                  <a:srgbClr val="4BAF33"/>
                </a:solidFill>
                <a:effectLst>
                  <a:outerShdw blurRad="508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Impact" panose="020B0806030902050204" pitchFamily="34" charset="0"/>
                <a:ea typeface="方正姚体" panose="02010601030101010101" pitchFamily="2" charset="-122"/>
              </a:endParaRPr>
            </a:p>
          </p:txBody>
        </p:sp>
      </p:grpSp>
      <p:sp>
        <p:nvSpPr>
          <p:cNvPr id="38" name="标题 1">
            <a:extLst>
              <a:ext uri="{FF2B5EF4-FFF2-40B4-BE49-F238E27FC236}">
                <a16:creationId xmlns:a16="http://schemas.microsoft.com/office/drawing/2014/main" id="{CE9B567B-AA87-4A21-A968-4D2C25DDF77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411612" y="409895"/>
            <a:ext cx="8883103" cy="687387"/>
          </a:xfrm>
        </p:spPr>
        <p:txBody>
          <a:bodyPr/>
          <a:lstStyle/>
          <a:p>
            <a:r>
              <a:rPr lang="en-US" altLang="zh-CN" sz="2800" dirty="0">
                <a:ea typeface="宋体" panose="02010600030101010101" pitchFamily="2" charset="-122"/>
              </a:rPr>
              <a:t>Project Background and Purpose</a:t>
            </a:r>
            <a:endParaRPr lang="zh-CN" altLang="en-US" sz="2800" dirty="0">
              <a:ea typeface="宋体" panose="02010600030101010101" pitchFamily="2" charset="-122"/>
            </a:endParaRPr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0E029966-4563-4A63-9679-E4D7E4E3D067}"/>
              </a:ext>
            </a:extLst>
          </p:cNvPr>
          <p:cNvGrpSpPr/>
          <p:nvPr/>
        </p:nvGrpSpPr>
        <p:grpSpPr>
          <a:xfrm>
            <a:off x="7328484" y="1469737"/>
            <a:ext cx="1594318" cy="3036615"/>
            <a:chOff x="4257984" y="2666517"/>
            <a:chExt cx="1594318" cy="3036615"/>
          </a:xfrm>
        </p:grpSpPr>
        <p:grpSp>
          <p:nvGrpSpPr>
            <p:cNvPr id="43" name="组合 42">
              <a:extLst>
                <a:ext uri="{FF2B5EF4-FFF2-40B4-BE49-F238E27FC236}">
                  <a16:creationId xmlns:a16="http://schemas.microsoft.com/office/drawing/2014/main" id="{6A4FEF3A-9938-4AD5-A05B-E880485C9CA9}"/>
                </a:ext>
              </a:extLst>
            </p:cNvPr>
            <p:cNvGrpSpPr/>
            <p:nvPr/>
          </p:nvGrpSpPr>
          <p:grpSpPr>
            <a:xfrm>
              <a:off x="4400624" y="4674258"/>
              <a:ext cx="1451678" cy="1028874"/>
              <a:chOff x="4400624" y="4674258"/>
              <a:chExt cx="1451678" cy="1028874"/>
            </a:xfrm>
          </p:grpSpPr>
          <p:sp>
            <p:nvSpPr>
              <p:cNvPr id="45" name="Parallelogram 37">
                <a:extLst>
                  <a:ext uri="{FF2B5EF4-FFF2-40B4-BE49-F238E27FC236}">
                    <a16:creationId xmlns:a16="http://schemas.microsoft.com/office/drawing/2014/main" id="{F97ED006-2624-445F-8D95-EE9BCFB7B450}"/>
                  </a:ext>
                </a:extLst>
              </p:cNvPr>
              <p:cNvSpPr/>
              <p:nvPr/>
            </p:nvSpPr>
            <p:spPr>
              <a:xfrm rot="20990454" flipV="1">
                <a:off x="4480671" y="4742531"/>
                <a:ext cx="1371631" cy="960601"/>
              </a:xfrm>
              <a:prstGeom prst="parallelogram">
                <a:avLst>
                  <a:gd name="adj" fmla="val 27315"/>
                </a:avLst>
              </a:prstGeom>
              <a:gradFill flip="none" rotWithShape="1">
                <a:gsLst>
                  <a:gs pos="14000">
                    <a:srgbClr val="5ABCD2">
                      <a:alpha val="0"/>
                    </a:srgbClr>
                  </a:gs>
                  <a:gs pos="100000">
                    <a:srgbClr val="5ABCD2"/>
                  </a:gs>
                </a:gsLst>
                <a:lin ang="48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46" name="Rectangle 38">
                <a:extLst>
                  <a:ext uri="{FF2B5EF4-FFF2-40B4-BE49-F238E27FC236}">
                    <a16:creationId xmlns:a16="http://schemas.microsoft.com/office/drawing/2014/main" id="{CC6CF2F2-7547-453F-B445-02F42264ABAB}"/>
                  </a:ext>
                </a:extLst>
              </p:cNvPr>
              <p:cNvSpPr/>
              <p:nvPr/>
            </p:nvSpPr>
            <p:spPr>
              <a:xfrm>
                <a:off x="4400624" y="4674258"/>
                <a:ext cx="1099331" cy="199878"/>
              </a:xfrm>
              <a:prstGeom prst="rect">
                <a:avLst/>
              </a:prstGeom>
              <a:solidFill>
                <a:srgbClr val="5ABC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0500D342-9AE3-4B47-83D1-F7B08A3C9AC8}"/>
                </a:ext>
              </a:extLst>
            </p:cNvPr>
            <p:cNvSpPr/>
            <p:nvPr/>
          </p:nvSpPr>
          <p:spPr>
            <a:xfrm>
              <a:off x="4257984" y="2666517"/>
              <a:ext cx="1437146" cy="198515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400" dirty="0">
                  <a:solidFill>
                    <a:srgbClr val="5ABCD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Make the purpose(or called the third method) practical and apply them in different aspects </a:t>
              </a:r>
            </a:p>
            <a:p>
              <a:endParaRPr lang="zh-CN" altLang="en-US" sz="1100" dirty="0">
                <a:solidFill>
                  <a:srgbClr val="DA1F28"/>
                </a:solidFill>
                <a:effectLst>
                  <a:outerShdw blurRad="508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Impact" panose="020B0806030902050204" pitchFamily="34" charset="0"/>
                <a:ea typeface="方正姚体" panose="02010601030101010101" pitchFamily="2" charset="-122"/>
              </a:endParaRPr>
            </a:p>
          </p:txBody>
        </p:sp>
      </p:grpSp>
      <p:sp>
        <p:nvSpPr>
          <p:cNvPr id="49" name="箭头: 右 48">
            <a:extLst>
              <a:ext uri="{FF2B5EF4-FFF2-40B4-BE49-F238E27FC236}">
                <a16:creationId xmlns:a16="http://schemas.microsoft.com/office/drawing/2014/main" id="{4A423087-4F31-402E-8374-4A41BFFB1B0E}"/>
              </a:ext>
            </a:extLst>
          </p:cNvPr>
          <p:cNvSpPr/>
          <p:nvPr/>
        </p:nvSpPr>
        <p:spPr bwMode="auto">
          <a:xfrm rot="20515876">
            <a:off x="455738" y="2305265"/>
            <a:ext cx="4715990" cy="248702"/>
          </a:xfrm>
          <a:prstGeom prst="rightArrow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endParaRPr kumimoji="0" lang="zh-CN" altLang="en-US" sz="2400" b="1" i="1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2318776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750"/>
                            </p:stCondLst>
                            <p:childTnLst>
                              <p:par>
                                <p:cTn id="26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500"/>
                            </p:stCondLst>
                            <p:childTnLst>
                              <p:par>
                                <p:cTn id="3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图片 7">
            <a:extLst>
              <a:ext uri="{FF2B5EF4-FFF2-40B4-BE49-F238E27FC236}">
                <a16:creationId xmlns:a16="http://schemas.microsoft.com/office/drawing/2014/main" id="{8D8AD2AE-4F13-9E43-8866-A8F9FC3955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270" y="3996688"/>
            <a:ext cx="2915840" cy="209311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图片 1">
            <a:extLst>
              <a:ext uri="{FF2B5EF4-FFF2-40B4-BE49-F238E27FC236}">
                <a16:creationId xmlns:a16="http://schemas.microsoft.com/office/drawing/2014/main" id="{96D8E5F0-8BFF-5E4D-8882-260AE25F47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4610" y="1777003"/>
            <a:ext cx="2917031" cy="209430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4" name="图片 4">
            <a:extLst>
              <a:ext uri="{FF2B5EF4-FFF2-40B4-BE49-F238E27FC236}">
                <a16:creationId xmlns:a16="http://schemas.microsoft.com/office/drawing/2014/main" id="{1BFC163D-A6DF-3E4B-9D0F-E439BDB4BA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7575" y="1777003"/>
            <a:ext cx="2915840" cy="209430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5" name="图片 6">
            <a:extLst>
              <a:ext uri="{FF2B5EF4-FFF2-40B4-BE49-F238E27FC236}">
                <a16:creationId xmlns:a16="http://schemas.microsoft.com/office/drawing/2014/main" id="{3D0DF0FA-6127-4444-91AE-BF397481FD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6728" y="4008263"/>
            <a:ext cx="2917031" cy="209311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6" name="文本框 15">
            <a:extLst>
              <a:ext uri="{FF2B5EF4-FFF2-40B4-BE49-F238E27FC236}">
                <a16:creationId xmlns:a16="http://schemas.microsoft.com/office/drawing/2014/main" id="{F3F5796E-97AB-DD4B-B9CB-92445E439D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211" y="2529642"/>
            <a:ext cx="167163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 i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 b="1" i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 b="1" i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 b="1" i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 b="1" i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10 nm Ag</a:t>
            </a:r>
          </a:p>
          <a:p>
            <a:pPr algn="ctr"/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120</a:t>
            </a:r>
            <a:r>
              <a:rPr lang="zh-CN" altLang="en-US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℃ </a:t>
            </a:r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10min</a:t>
            </a:r>
          </a:p>
        </p:txBody>
      </p:sp>
      <p:sp>
        <p:nvSpPr>
          <p:cNvPr id="10247" name="文本框 16">
            <a:extLst>
              <a:ext uri="{FF2B5EF4-FFF2-40B4-BE49-F238E27FC236}">
                <a16:creationId xmlns:a16="http://schemas.microsoft.com/office/drawing/2014/main" id="{C5F7A648-1C13-3D4A-8BBA-63737FC26B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248" y="4731658"/>
            <a:ext cx="167163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 i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 b="1" i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 b="1" i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 b="1" i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 b="1" i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10 nm Ag</a:t>
            </a:r>
          </a:p>
          <a:p>
            <a:pPr algn="ctr"/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360</a:t>
            </a:r>
            <a:r>
              <a:rPr lang="zh-CN" altLang="en-US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℃ </a:t>
            </a:r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10min</a:t>
            </a:r>
          </a:p>
        </p:txBody>
      </p:sp>
      <p:sp>
        <p:nvSpPr>
          <p:cNvPr id="10248" name="文本框 17">
            <a:extLst>
              <a:ext uri="{FF2B5EF4-FFF2-40B4-BE49-F238E27FC236}">
                <a16:creationId xmlns:a16="http://schemas.microsoft.com/office/drawing/2014/main" id="{809D134A-D7B4-AF4E-A67C-F5AE025BC0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63848" y="2469723"/>
            <a:ext cx="167163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 i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 b="1" i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 b="1" i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 b="1" i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 b="1" i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10 nm Ag</a:t>
            </a:r>
          </a:p>
          <a:p>
            <a:pPr algn="ctr"/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240</a:t>
            </a:r>
            <a:r>
              <a:rPr lang="zh-CN" altLang="en-US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℃ </a:t>
            </a:r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10min</a:t>
            </a:r>
          </a:p>
        </p:txBody>
      </p:sp>
      <p:sp>
        <p:nvSpPr>
          <p:cNvPr id="10249" name="文本框 18">
            <a:extLst>
              <a:ext uri="{FF2B5EF4-FFF2-40B4-BE49-F238E27FC236}">
                <a16:creationId xmlns:a16="http://schemas.microsoft.com/office/drawing/2014/main" id="{4B2F7B97-0D5F-AC4C-9D9A-C9C92E918B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72362" y="4722610"/>
            <a:ext cx="167163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 i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 b="1" i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 b="1" i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 b="1" i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 b="1" i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10 nm Ag</a:t>
            </a:r>
          </a:p>
          <a:p>
            <a:pPr algn="ctr"/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480</a:t>
            </a:r>
            <a:r>
              <a:rPr lang="zh-CN" altLang="en-US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℃ </a:t>
            </a:r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10min</a:t>
            </a:r>
          </a:p>
        </p:txBody>
      </p:sp>
      <p:sp>
        <p:nvSpPr>
          <p:cNvPr id="10250" name="标题 2">
            <a:extLst>
              <a:ext uri="{FF2B5EF4-FFF2-40B4-BE49-F238E27FC236}">
                <a16:creationId xmlns:a16="http://schemas.microsoft.com/office/drawing/2014/main" id="{F765C472-5937-E245-B42F-CEFE47CAED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153717"/>
            <a:ext cx="9144000" cy="373856"/>
          </a:xfrm>
        </p:spPr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Different Temperature RTP (SEM 50000 x)</a:t>
            </a:r>
          </a:p>
        </p:txBody>
      </p:sp>
      <p:sp>
        <p:nvSpPr>
          <p:cNvPr id="11" name="标题 1">
            <a:extLst>
              <a:ext uri="{FF2B5EF4-FFF2-40B4-BE49-F238E27FC236}">
                <a16:creationId xmlns:a16="http://schemas.microsoft.com/office/drawing/2014/main" id="{614AF28D-9638-419F-8E23-6C92BB151C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11612" y="409895"/>
            <a:ext cx="8883103" cy="687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8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US" altLang="zh-CN" sz="2800" i="0" kern="0" dirty="0">
                <a:ea typeface="宋体" panose="02010600030101010101" pitchFamily="2" charset="-122"/>
              </a:rPr>
              <a:t>Condition Analysis for Temperature</a:t>
            </a:r>
            <a:endParaRPr lang="zh-CN" altLang="en-US" sz="2800" i="0" kern="0" dirty="0">
              <a:ea typeface="宋体" panose="02010600030101010101" pitchFamily="2" charset="-122"/>
            </a:endParaRPr>
          </a:p>
        </p:txBody>
      </p:sp>
      <p:sp>
        <p:nvSpPr>
          <p:cNvPr id="12" name="圆角矩形 6">
            <a:extLst>
              <a:ext uri="{FF2B5EF4-FFF2-40B4-BE49-F238E27FC236}">
                <a16:creationId xmlns:a16="http://schemas.microsoft.com/office/drawing/2014/main" id="{2CEAFC8D-A4CC-4DFC-9CD5-D01D630BCA70}"/>
              </a:ext>
            </a:extLst>
          </p:cNvPr>
          <p:cNvSpPr/>
          <p:nvPr/>
        </p:nvSpPr>
        <p:spPr>
          <a:xfrm>
            <a:off x="103525" y="2549987"/>
            <a:ext cx="1551085" cy="662399"/>
          </a:xfrm>
          <a:prstGeom prst="roundRect">
            <a:avLst>
              <a:gd name="adj" fmla="val 50000"/>
            </a:avLst>
          </a:prstGeom>
          <a:noFill/>
          <a:ln>
            <a:solidFill>
              <a:srgbClr val="7889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728" tIns="36364" rIns="72728" bIns="36364" rtlCol="0" anchor="ctr"/>
          <a:lstStyle/>
          <a:p>
            <a:pPr algn="ctr"/>
            <a:endParaRPr lang="zh-CN" altLang="en-US" sz="1509">
              <a:latin typeface="印品黑体" panose="00000500000000000000" pitchFamily="2" charset="-122"/>
              <a:ea typeface="印品黑体" panose="00000500000000000000" pitchFamily="2" charset="-122"/>
              <a:sym typeface="Arial" panose="020B0604020202020204" pitchFamily="34" charset="0"/>
            </a:endParaRPr>
          </a:p>
        </p:txBody>
      </p:sp>
      <p:sp>
        <p:nvSpPr>
          <p:cNvPr id="17" name="圆角矩形 6">
            <a:extLst>
              <a:ext uri="{FF2B5EF4-FFF2-40B4-BE49-F238E27FC236}">
                <a16:creationId xmlns:a16="http://schemas.microsoft.com/office/drawing/2014/main" id="{10DB26A9-37B6-4A4D-945D-A247E2630C88}"/>
              </a:ext>
            </a:extLst>
          </p:cNvPr>
          <p:cNvSpPr/>
          <p:nvPr/>
        </p:nvSpPr>
        <p:spPr>
          <a:xfrm>
            <a:off x="7573415" y="2481039"/>
            <a:ext cx="1467562" cy="662399"/>
          </a:xfrm>
          <a:prstGeom prst="roundRect">
            <a:avLst>
              <a:gd name="adj" fmla="val 50000"/>
            </a:avLst>
          </a:prstGeom>
          <a:noFill/>
          <a:ln>
            <a:solidFill>
              <a:srgbClr val="7889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728" tIns="36364" rIns="72728" bIns="36364" rtlCol="0" anchor="ctr"/>
          <a:lstStyle/>
          <a:p>
            <a:pPr algn="ctr"/>
            <a:endParaRPr lang="zh-CN" altLang="en-US" sz="1509">
              <a:latin typeface="印品黑体" panose="00000500000000000000" pitchFamily="2" charset="-122"/>
              <a:ea typeface="印品黑体" panose="00000500000000000000" pitchFamily="2" charset="-122"/>
              <a:sym typeface="Arial" panose="020B0604020202020204" pitchFamily="34" charset="0"/>
            </a:endParaRPr>
          </a:p>
        </p:txBody>
      </p:sp>
      <p:sp>
        <p:nvSpPr>
          <p:cNvPr id="18" name="圆角矩形 6">
            <a:extLst>
              <a:ext uri="{FF2B5EF4-FFF2-40B4-BE49-F238E27FC236}">
                <a16:creationId xmlns:a16="http://schemas.microsoft.com/office/drawing/2014/main" id="{144ECC8A-621D-4C71-80B0-856FEDA4E77F}"/>
              </a:ext>
            </a:extLst>
          </p:cNvPr>
          <p:cNvSpPr/>
          <p:nvPr/>
        </p:nvSpPr>
        <p:spPr>
          <a:xfrm>
            <a:off x="7565886" y="4733708"/>
            <a:ext cx="1467562" cy="662399"/>
          </a:xfrm>
          <a:prstGeom prst="roundRect">
            <a:avLst>
              <a:gd name="adj" fmla="val 50000"/>
            </a:avLst>
          </a:prstGeom>
          <a:noFill/>
          <a:ln>
            <a:solidFill>
              <a:srgbClr val="7889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728" tIns="36364" rIns="72728" bIns="36364" rtlCol="0" anchor="ctr"/>
          <a:lstStyle/>
          <a:p>
            <a:pPr algn="ctr"/>
            <a:endParaRPr lang="zh-CN" altLang="en-US" sz="1509">
              <a:latin typeface="印品黑体" panose="00000500000000000000" pitchFamily="2" charset="-122"/>
              <a:ea typeface="印品黑体" panose="00000500000000000000" pitchFamily="2" charset="-122"/>
              <a:sym typeface="Arial" panose="020B0604020202020204" pitchFamily="34" charset="0"/>
            </a:endParaRPr>
          </a:p>
        </p:txBody>
      </p:sp>
      <p:sp>
        <p:nvSpPr>
          <p:cNvPr id="19" name="圆角矩形 6">
            <a:extLst>
              <a:ext uri="{FF2B5EF4-FFF2-40B4-BE49-F238E27FC236}">
                <a16:creationId xmlns:a16="http://schemas.microsoft.com/office/drawing/2014/main" id="{BB0BF9EF-C3BD-4F44-8FFA-AC2289302C1D}"/>
              </a:ext>
            </a:extLst>
          </p:cNvPr>
          <p:cNvSpPr/>
          <p:nvPr/>
        </p:nvSpPr>
        <p:spPr>
          <a:xfrm>
            <a:off x="103525" y="4759021"/>
            <a:ext cx="1551085" cy="662399"/>
          </a:xfrm>
          <a:prstGeom prst="roundRect">
            <a:avLst>
              <a:gd name="adj" fmla="val 50000"/>
            </a:avLst>
          </a:prstGeom>
          <a:noFill/>
          <a:ln>
            <a:solidFill>
              <a:srgbClr val="7889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728" tIns="36364" rIns="72728" bIns="36364" rtlCol="0" anchor="ctr"/>
          <a:lstStyle/>
          <a:p>
            <a:pPr algn="ctr"/>
            <a:endParaRPr lang="zh-CN" altLang="en-US" sz="1509">
              <a:latin typeface="印品黑体" panose="00000500000000000000" pitchFamily="2" charset="-122"/>
              <a:ea typeface="印品黑体" panose="00000500000000000000" pitchFamily="2" charset="-122"/>
              <a:sym typeface="Arial" panose="020B0604020202020204" pitchFamily="34" charset="0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84C04D09-26D6-4423-B906-59B85A04AE49}"/>
              </a:ext>
            </a:extLst>
          </p:cNvPr>
          <p:cNvSpPr/>
          <p:nvPr/>
        </p:nvSpPr>
        <p:spPr>
          <a:xfrm flipH="1">
            <a:off x="1690923" y="1777003"/>
            <a:ext cx="2880717" cy="2094309"/>
          </a:xfrm>
          <a:prstGeom prst="rect">
            <a:avLst/>
          </a:prstGeom>
          <a:noFill/>
          <a:ln w="5080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>
              <a:latin typeface="印品黑体" panose="00000500000000000000" pitchFamily="2" charset="-122"/>
              <a:ea typeface="印品黑体" panose="00000500000000000000" pitchFamily="2" charset="-122"/>
              <a:sym typeface="Arial" panose="020B0604020202020204" pitchFamily="34" charset="0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E578CBFF-B33B-48CB-BACB-F7C747E5BE1F}"/>
              </a:ext>
            </a:extLst>
          </p:cNvPr>
          <p:cNvSpPr/>
          <p:nvPr/>
        </p:nvSpPr>
        <p:spPr>
          <a:xfrm flipH="1">
            <a:off x="4692698" y="1765083"/>
            <a:ext cx="2880717" cy="2094309"/>
          </a:xfrm>
          <a:prstGeom prst="rect">
            <a:avLst/>
          </a:prstGeom>
          <a:noFill/>
          <a:ln w="5080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>
              <a:latin typeface="印品黑体" panose="00000500000000000000" pitchFamily="2" charset="-122"/>
              <a:ea typeface="印品黑体" panose="00000500000000000000" pitchFamily="2" charset="-122"/>
              <a:sym typeface="Arial" panose="020B0604020202020204" pitchFamily="34" charset="0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A6897B43-AF9B-421F-96D6-C38742B27E74}"/>
              </a:ext>
            </a:extLst>
          </p:cNvPr>
          <p:cNvSpPr/>
          <p:nvPr/>
        </p:nvSpPr>
        <p:spPr>
          <a:xfrm flipH="1">
            <a:off x="1714886" y="3998620"/>
            <a:ext cx="2880717" cy="2094309"/>
          </a:xfrm>
          <a:prstGeom prst="rect">
            <a:avLst/>
          </a:prstGeom>
          <a:noFill/>
          <a:ln w="5080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>
              <a:latin typeface="印品黑体" panose="00000500000000000000" pitchFamily="2" charset="-122"/>
              <a:ea typeface="印品黑体" panose="00000500000000000000" pitchFamily="2" charset="-122"/>
              <a:sym typeface="Arial" panose="020B0604020202020204" pitchFamily="34" charset="0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85AC4052-94EB-41AD-BA8D-0EC8004C24BC}"/>
              </a:ext>
            </a:extLst>
          </p:cNvPr>
          <p:cNvSpPr/>
          <p:nvPr/>
        </p:nvSpPr>
        <p:spPr>
          <a:xfrm flipH="1">
            <a:off x="4705346" y="3996688"/>
            <a:ext cx="2880717" cy="2094309"/>
          </a:xfrm>
          <a:prstGeom prst="rect">
            <a:avLst/>
          </a:prstGeom>
          <a:noFill/>
          <a:ln w="5080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>
              <a:latin typeface="印品黑体" panose="00000500000000000000" pitchFamily="2" charset="-122"/>
              <a:ea typeface="印品黑体" panose="00000500000000000000" pitchFamily="2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3637096"/>
      </p:ext>
    </p:extLst>
  </p:cSld>
  <p:clrMapOvr>
    <a:masterClrMapping/>
  </p:clrMapOvr>
  <p:transition spd="slow">
    <p:wipe dir="r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标题 2">
            <a:extLst>
              <a:ext uri="{FF2B5EF4-FFF2-40B4-BE49-F238E27FC236}">
                <a16:creationId xmlns:a16="http://schemas.microsoft.com/office/drawing/2014/main" id="{00F10901-744B-DC4A-9792-820614B575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153717"/>
            <a:ext cx="9144000" cy="373856"/>
          </a:xfrm>
        </p:spPr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Different Thickness Silver (SEM 50000 x)</a:t>
            </a:r>
            <a:endParaRPr lang="zh-CN" altLang="en-US" dirty="0"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1267" name="图片 1">
            <a:extLst>
              <a:ext uri="{FF2B5EF4-FFF2-40B4-BE49-F238E27FC236}">
                <a16:creationId xmlns:a16="http://schemas.microsoft.com/office/drawing/2014/main" id="{639D0080-1BD6-D046-A40B-7CF8222527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9496" y="1827155"/>
            <a:ext cx="2915841" cy="209430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8" name="图片 3">
            <a:extLst>
              <a:ext uri="{FF2B5EF4-FFF2-40B4-BE49-F238E27FC236}">
                <a16:creationId xmlns:a16="http://schemas.microsoft.com/office/drawing/2014/main" id="{142135BA-872B-2145-A8C5-3A1DEE7DBE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2815" y="1797966"/>
            <a:ext cx="2915840" cy="209430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9" name="图片 4">
            <a:extLst>
              <a:ext uri="{FF2B5EF4-FFF2-40B4-BE49-F238E27FC236}">
                <a16:creationId xmlns:a16="http://schemas.microsoft.com/office/drawing/2014/main" id="{71FF318F-C49C-1B4D-84CB-01A7A83A49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7617" y="4034725"/>
            <a:ext cx="2915841" cy="209311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70" name="图片 6">
            <a:extLst>
              <a:ext uri="{FF2B5EF4-FFF2-40B4-BE49-F238E27FC236}">
                <a16:creationId xmlns:a16="http://schemas.microsoft.com/office/drawing/2014/main" id="{F4268DFC-4B10-044A-8D5F-66E79DD27B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2815" y="4023505"/>
            <a:ext cx="2915840" cy="209311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71" name="文本框 10">
            <a:extLst>
              <a:ext uri="{FF2B5EF4-FFF2-40B4-BE49-F238E27FC236}">
                <a16:creationId xmlns:a16="http://schemas.microsoft.com/office/drawing/2014/main" id="{ED85F985-5C5D-5F42-BEE6-4843DC0BAB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506" y="2586057"/>
            <a:ext cx="167163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 i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 b="1" i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 b="1" i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 b="1" i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 b="1" i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10 nm Ag</a:t>
            </a:r>
          </a:p>
          <a:p>
            <a:pPr algn="ctr"/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480</a:t>
            </a:r>
            <a:r>
              <a:rPr lang="zh-CN" altLang="en-US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℃ </a:t>
            </a:r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10min</a:t>
            </a:r>
          </a:p>
        </p:txBody>
      </p:sp>
      <p:sp>
        <p:nvSpPr>
          <p:cNvPr id="11272" name="文本框 11">
            <a:extLst>
              <a:ext uri="{FF2B5EF4-FFF2-40B4-BE49-F238E27FC236}">
                <a16:creationId xmlns:a16="http://schemas.microsoft.com/office/drawing/2014/main" id="{76ED1323-160E-624C-8765-3106D28B34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8633" y="4758121"/>
            <a:ext cx="167163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 i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 b="1" i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 b="1" i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 b="1" i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 b="1" i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en-US" altLang="zh-CN" sz="18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30 nm Ag</a:t>
            </a:r>
          </a:p>
          <a:p>
            <a:pPr algn="ctr"/>
            <a:r>
              <a:rPr lang="en-US" altLang="zh-CN" sz="18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480</a:t>
            </a:r>
            <a:r>
              <a:rPr lang="zh-CN" altLang="en-US" sz="18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℃ </a:t>
            </a:r>
            <a:r>
              <a:rPr lang="en-US" altLang="zh-CN" sz="18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10min</a:t>
            </a:r>
          </a:p>
        </p:txBody>
      </p:sp>
      <p:sp>
        <p:nvSpPr>
          <p:cNvPr id="11273" name="文本框 12">
            <a:extLst>
              <a:ext uri="{FF2B5EF4-FFF2-40B4-BE49-F238E27FC236}">
                <a16:creationId xmlns:a16="http://schemas.microsoft.com/office/drawing/2014/main" id="{31937BCD-032F-E246-8FBE-A7F42F22F3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08118" y="2492361"/>
            <a:ext cx="167163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 i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 b="1" i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 b="1" i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 b="1" i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 b="1" i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20 nm Ag</a:t>
            </a:r>
          </a:p>
          <a:p>
            <a:pPr algn="ctr"/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480</a:t>
            </a:r>
            <a:r>
              <a:rPr lang="zh-CN" altLang="en-US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℃ </a:t>
            </a:r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10min</a:t>
            </a:r>
          </a:p>
        </p:txBody>
      </p:sp>
      <p:sp>
        <p:nvSpPr>
          <p:cNvPr id="11274" name="文本框 13">
            <a:extLst>
              <a:ext uri="{FF2B5EF4-FFF2-40B4-BE49-F238E27FC236}">
                <a16:creationId xmlns:a16="http://schemas.microsoft.com/office/drawing/2014/main" id="{C6F652CC-6A41-FA4B-BBEC-2C98AE9666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13617" y="4782583"/>
            <a:ext cx="167163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 i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 b="1" i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 b="1" i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 b="1" i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 b="1" i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40 nm Ag</a:t>
            </a:r>
          </a:p>
          <a:p>
            <a:pPr algn="ctr"/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480</a:t>
            </a:r>
            <a:r>
              <a:rPr lang="zh-CN" altLang="en-US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℃ </a:t>
            </a:r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10min</a:t>
            </a:r>
          </a:p>
        </p:txBody>
      </p:sp>
      <p:sp>
        <p:nvSpPr>
          <p:cNvPr id="11" name="标题 1">
            <a:extLst>
              <a:ext uri="{FF2B5EF4-FFF2-40B4-BE49-F238E27FC236}">
                <a16:creationId xmlns:a16="http://schemas.microsoft.com/office/drawing/2014/main" id="{9297CEFD-3C69-4EAF-BC0F-FB595E47C8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11612" y="409895"/>
            <a:ext cx="8883103" cy="687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8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US" altLang="zh-CN" sz="2800" i="0" kern="0" dirty="0">
                <a:ea typeface="宋体" panose="02010600030101010101" pitchFamily="2" charset="-122"/>
              </a:rPr>
              <a:t>Condition Analysis for Thickness </a:t>
            </a:r>
            <a:endParaRPr lang="zh-CN" altLang="en-US" sz="2800" i="0" kern="0" dirty="0">
              <a:ea typeface="宋体" panose="02010600030101010101" pitchFamily="2" charset="-122"/>
            </a:endParaRPr>
          </a:p>
        </p:txBody>
      </p:sp>
      <p:sp>
        <p:nvSpPr>
          <p:cNvPr id="12" name="圆角矩形 6">
            <a:extLst>
              <a:ext uri="{FF2B5EF4-FFF2-40B4-BE49-F238E27FC236}">
                <a16:creationId xmlns:a16="http://schemas.microsoft.com/office/drawing/2014/main" id="{3DDC8837-FB40-43C2-9937-033386629B75}"/>
              </a:ext>
            </a:extLst>
          </p:cNvPr>
          <p:cNvSpPr/>
          <p:nvPr/>
        </p:nvSpPr>
        <p:spPr>
          <a:xfrm>
            <a:off x="71782" y="2594451"/>
            <a:ext cx="1551085" cy="662399"/>
          </a:xfrm>
          <a:prstGeom prst="roundRect">
            <a:avLst>
              <a:gd name="adj" fmla="val 50000"/>
            </a:avLst>
          </a:prstGeom>
          <a:noFill/>
          <a:ln>
            <a:solidFill>
              <a:srgbClr val="7889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728" tIns="36364" rIns="72728" bIns="36364" rtlCol="0" anchor="ctr"/>
          <a:lstStyle/>
          <a:p>
            <a:pPr algn="ctr"/>
            <a:endParaRPr lang="zh-CN" altLang="en-US" sz="1509">
              <a:latin typeface="印品黑体" panose="00000500000000000000" pitchFamily="2" charset="-122"/>
              <a:ea typeface="印品黑体" panose="00000500000000000000" pitchFamily="2" charset="-122"/>
              <a:sym typeface="Arial" panose="020B0604020202020204" pitchFamily="34" charset="0"/>
            </a:endParaRPr>
          </a:p>
        </p:txBody>
      </p:sp>
      <p:sp>
        <p:nvSpPr>
          <p:cNvPr id="13" name="圆角矩形 6">
            <a:extLst>
              <a:ext uri="{FF2B5EF4-FFF2-40B4-BE49-F238E27FC236}">
                <a16:creationId xmlns:a16="http://schemas.microsoft.com/office/drawing/2014/main" id="{04731ACD-FDF5-42BD-BB04-1474FDC30669}"/>
              </a:ext>
            </a:extLst>
          </p:cNvPr>
          <p:cNvSpPr/>
          <p:nvPr/>
        </p:nvSpPr>
        <p:spPr>
          <a:xfrm>
            <a:off x="49532" y="4782583"/>
            <a:ext cx="1551085" cy="662399"/>
          </a:xfrm>
          <a:prstGeom prst="roundRect">
            <a:avLst>
              <a:gd name="adj" fmla="val 50000"/>
            </a:avLst>
          </a:prstGeom>
          <a:noFill/>
          <a:ln>
            <a:solidFill>
              <a:srgbClr val="7889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728" tIns="36364" rIns="72728" bIns="36364" rtlCol="0" anchor="ctr"/>
          <a:lstStyle/>
          <a:p>
            <a:pPr algn="ctr"/>
            <a:endParaRPr lang="zh-CN" altLang="en-US" sz="1509">
              <a:latin typeface="印品黑体" panose="00000500000000000000" pitchFamily="2" charset="-122"/>
              <a:ea typeface="印品黑体" panose="00000500000000000000" pitchFamily="2" charset="-122"/>
              <a:sym typeface="Arial" panose="020B0604020202020204" pitchFamily="34" charset="0"/>
            </a:endParaRPr>
          </a:p>
        </p:txBody>
      </p:sp>
      <p:sp>
        <p:nvSpPr>
          <p:cNvPr id="14" name="圆角矩形 6">
            <a:extLst>
              <a:ext uri="{FF2B5EF4-FFF2-40B4-BE49-F238E27FC236}">
                <a16:creationId xmlns:a16="http://schemas.microsoft.com/office/drawing/2014/main" id="{6543327B-B119-4CD3-B934-F6EE30D565FA}"/>
              </a:ext>
            </a:extLst>
          </p:cNvPr>
          <p:cNvSpPr/>
          <p:nvPr/>
        </p:nvSpPr>
        <p:spPr>
          <a:xfrm>
            <a:off x="7604656" y="2519910"/>
            <a:ext cx="1467562" cy="662399"/>
          </a:xfrm>
          <a:prstGeom prst="roundRect">
            <a:avLst>
              <a:gd name="adj" fmla="val 50000"/>
            </a:avLst>
          </a:prstGeom>
          <a:noFill/>
          <a:ln>
            <a:solidFill>
              <a:srgbClr val="7889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728" tIns="36364" rIns="72728" bIns="36364" rtlCol="0" anchor="ctr"/>
          <a:lstStyle/>
          <a:p>
            <a:pPr algn="ctr"/>
            <a:endParaRPr lang="zh-CN" altLang="en-US" sz="1509">
              <a:latin typeface="印品黑体" panose="00000500000000000000" pitchFamily="2" charset="-122"/>
              <a:ea typeface="印品黑体" panose="00000500000000000000" pitchFamily="2" charset="-122"/>
              <a:sym typeface="Arial" panose="020B0604020202020204" pitchFamily="34" charset="0"/>
            </a:endParaRPr>
          </a:p>
        </p:txBody>
      </p:sp>
      <p:sp>
        <p:nvSpPr>
          <p:cNvPr id="17" name="圆角矩形 6">
            <a:extLst>
              <a:ext uri="{FF2B5EF4-FFF2-40B4-BE49-F238E27FC236}">
                <a16:creationId xmlns:a16="http://schemas.microsoft.com/office/drawing/2014/main" id="{6063A267-BE33-44BF-A8BD-20CA9968F43F}"/>
              </a:ext>
            </a:extLst>
          </p:cNvPr>
          <p:cNvSpPr/>
          <p:nvPr/>
        </p:nvSpPr>
        <p:spPr>
          <a:xfrm>
            <a:off x="7615655" y="4795216"/>
            <a:ext cx="1467562" cy="662399"/>
          </a:xfrm>
          <a:prstGeom prst="roundRect">
            <a:avLst>
              <a:gd name="adj" fmla="val 50000"/>
            </a:avLst>
          </a:prstGeom>
          <a:noFill/>
          <a:ln>
            <a:solidFill>
              <a:srgbClr val="7889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728" tIns="36364" rIns="72728" bIns="36364" rtlCol="0" anchor="ctr"/>
          <a:lstStyle/>
          <a:p>
            <a:pPr algn="ctr"/>
            <a:endParaRPr lang="zh-CN" altLang="en-US" sz="1509">
              <a:latin typeface="印品黑体" panose="00000500000000000000" pitchFamily="2" charset="-122"/>
              <a:ea typeface="印品黑体" panose="00000500000000000000" pitchFamily="2" charset="-122"/>
              <a:sym typeface="Arial" panose="020B0604020202020204" pitchFamily="34" charset="0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004D1A5F-6CD2-42B1-897B-2F5C75598729}"/>
              </a:ext>
            </a:extLst>
          </p:cNvPr>
          <p:cNvSpPr/>
          <p:nvPr/>
        </p:nvSpPr>
        <p:spPr>
          <a:xfrm flipH="1">
            <a:off x="1677617" y="1806890"/>
            <a:ext cx="2880717" cy="2094309"/>
          </a:xfrm>
          <a:prstGeom prst="rect">
            <a:avLst/>
          </a:prstGeom>
          <a:noFill/>
          <a:ln w="5080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>
              <a:latin typeface="印品黑体" panose="00000500000000000000" pitchFamily="2" charset="-122"/>
              <a:ea typeface="印品黑体" panose="00000500000000000000" pitchFamily="2" charset="-122"/>
              <a:sym typeface="Arial" panose="020B0604020202020204" pitchFamily="34" charset="0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D9C31570-ED1C-4D03-9711-4A0FB32C5241}"/>
              </a:ext>
            </a:extLst>
          </p:cNvPr>
          <p:cNvSpPr/>
          <p:nvPr/>
        </p:nvSpPr>
        <p:spPr>
          <a:xfrm flipH="1">
            <a:off x="1668782" y="4034131"/>
            <a:ext cx="2880717" cy="2094309"/>
          </a:xfrm>
          <a:prstGeom prst="rect">
            <a:avLst/>
          </a:prstGeom>
          <a:noFill/>
          <a:ln w="5080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>
              <a:latin typeface="印品黑体" panose="00000500000000000000" pitchFamily="2" charset="-122"/>
              <a:ea typeface="印品黑体" panose="00000500000000000000" pitchFamily="2" charset="-122"/>
              <a:sym typeface="Arial" panose="020B0604020202020204" pitchFamily="34" charset="0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7A8999D2-BEEC-4070-BC35-642D1365309B}"/>
              </a:ext>
            </a:extLst>
          </p:cNvPr>
          <p:cNvSpPr/>
          <p:nvPr/>
        </p:nvSpPr>
        <p:spPr>
          <a:xfrm flipH="1">
            <a:off x="4657938" y="1803026"/>
            <a:ext cx="2880717" cy="2094309"/>
          </a:xfrm>
          <a:prstGeom prst="rect">
            <a:avLst/>
          </a:prstGeom>
          <a:noFill/>
          <a:ln w="5080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>
              <a:latin typeface="印品黑体" panose="00000500000000000000" pitchFamily="2" charset="-122"/>
              <a:ea typeface="印品黑体" panose="00000500000000000000" pitchFamily="2" charset="-122"/>
              <a:sym typeface="Arial" panose="020B0604020202020204" pitchFamily="34" charset="0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AE00F007-6EC7-4D38-AF08-D73BC342C427}"/>
              </a:ext>
            </a:extLst>
          </p:cNvPr>
          <p:cNvSpPr/>
          <p:nvPr/>
        </p:nvSpPr>
        <p:spPr>
          <a:xfrm flipH="1">
            <a:off x="4647853" y="4034131"/>
            <a:ext cx="2880717" cy="2094309"/>
          </a:xfrm>
          <a:prstGeom prst="rect">
            <a:avLst/>
          </a:prstGeom>
          <a:noFill/>
          <a:ln w="5080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>
              <a:latin typeface="印品黑体" panose="00000500000000000000" pitchFamily="2" charset="-122"/>
              <a:ea typeface="印品黑体" panose="00000500000000000000" pitchFamily="2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4309850"/>
      </p:ext>
    </p:extLst>
  </p:cSld>
  <p:clrMapOvr>
    <a:masterClrMapping/>
  </p:clrMapOvr>
  <p:transition spd="slow">
    <p:wipe dir="r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96C704D2-1679-4BFE-9BDC-1E04393964DF}"/>
              </a:ext>
            </a:extLst>
          </p:cNvPr>
          <p:cNvGrpSpPr/>
          <p:nvPr/>
        </p:nvGrpSpPr>
        <p:grpSpPr>
          <a:xfrm>
            <a:off x="707" y="2322829"/>
            <a:ext cx="9143294" cy="1931682"/>
            <a:chOff x="170694" y="177982"/>
            <a:chExt cx="3936003" cy="781165"/>
          </a:xfrm>
        </p:grpSpPr>
        <p:sp>
          <p:nvSpPr>
            <p:cNvPr id="4" name="等腰三角形 3">
              <a:extLst>
                <a:ext uri="{FF2B5EF4-FFF2-40B4-BE49-F238E27FC236}">
                  <a16:creationId xmlns:a16="http://schemas.microsoft.com/office/drawing/2014/main" id="{79D99179-3F00-42AB-A8C7-601E3C9B1E83}"/>
                </a:ext>
              </a:extLst>
            </p:cNvPr>
            <p:cNvSpPr/>
            <p:nvPr/>
          </p:nvSpPr>
          <p:spPr>
            <a:xfrm>
              <a:off x="1233863" y="177982"/>
              <a:ext cx="355284" cy="356514"/>
            </a:xfrm>
            <a:prstGeom prst="triangle">
              <a:avLst/>
            </a:prstGeom>
            <a:solidFill>
              <a:schemeClr val="accent5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6430" tIns="48216" rIns="96430" bIns="48216" rtlCol="0" anchor="ctr"/>
            <a:lstStyle/>
            <a:p>
              <a:pPr algn="ctr"/>
              <a:endParaRPr lang="zh-CN" altLang="en-US" dirty="0">
                <a:latin typeface="印品黑体" panose="00000500000000000000" pitchFamily="2" charset="-122"/>
                <a:ea typeface="印品黑体" panose="00000500000000000000" pitchFamily="2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" name="等腰三角形 4">
              <a:extLst>
                <a:ext uri="{FF2B5EF4-FFF2-40B4-BE49-F238E27FC236}">
                  <a16:creationId xmlns:a16="http://schemas.microsoft.com/office/drawing/2014/main" id="{06781CCA-088B-4E9A-8025-D742D6F23960}"/>
                </a:ext>
              </a:extLst>
            </p:cNvPr>
            <p:cNvSpPr/>
            <p:nvPr/>
          </p:nvSpPr>
          <p:spPr>
            <a:xfrm flipV="1">
              <a:off x="200258" y="602633"/>
              <a:ext cx="355284" cy="356514"/>
            </a:xfrm>
            <a:prstGeom prst="triangle">
              <a:avLst/>
            </a:prstGeom>
            <a:solidFill>
              <a:schemeClr val="accent5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6430" tIns="48216" rIns="96430" bIns="48216" rtlCol="0" anchor="ctr"/>
            <a:lstStyle/>
            <a:p>
              <a:pPr algn="ctr"/>
              <a:endParaRPr lang="zh-CN" altLang="en-US" dirty="0">
                <a:latin typeface="印品黑体" panose="00000500000000000000" pitchFamily="2" charset="-122"/>
                <a:ea typeface="印品黑体" panose="00000500000000000000" pitchFamily="2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2B2D40FE-8680-4434-945D-5900F60B9645}"/>
                </a:ext>
              </a:extLst>
            </p:cNvPr>
            <p:cNvSpPr/>
            <p:nvPr/>
          </p:nvSpPr>
          <p:spPr>
            <a:xfrm>
              <a:off x="170694" y="261768"/>
              <a:ext cx="3936003" cy="61198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6430" tIns="48216" rIns="96430" bIns="48216" rtlCol="0" anchor="ctr"/>
            <a:lstStyle/>
            <a:p>
              <a:pPr algn="ctr"/>
              <a:endParaRPr lang="zh-CN" altLang="en-US" dirty="0">
                <a:latin typeface="印品黑体" panose="00000500000000000000" pitchFamily="2" charset="-122"/>
                <a:ea typeface="印品黑体" panose="00000500000000000000" pitchFamily="2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7" name="平行四边形 6">
              <a:extLst>
                <a:ext uri="{FF2B5EF4-FFF2-40B4-BE49-F238E27FC236}">
                  <a16:creationId xmlns:a16="http://schemas.microsoft.com/office/drawing/2014/main" id="{73A24F84-4CEB-49E9-80C5-3A17BDE0B4A8}"/>
                </a:ext>
              </a:extLst>
            </p:cNvPr>
            <p:cNvSpPr/>
            <p:nvPr/>
          </p:nvSpPr>
          <p:spPr>
            <a:xfrm>
              <a:off x="376965" y="178257"/>
              <a:ext cx="1036076" cy="779005"/>
            </a:xfrm>
            <a:prstGeom prst="parallelogram">
              <a:avLst>
                <a:gd name="adj" fmla="val 48207"/>
              </a:avLst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6430" tIns="48216" rIns="96430" bIns="48216" rtlCol="0" anchor="ctr"/>
            <a:lstStyle/>
            <a:p>
              <a:pPr algn="ctr"/>
              <a:endParaRPr lang="zh-CN" altLang="en-US" dirty="0">
                <a:latin typeface="印品黑体" panose="00000500000000000000" pitchFamily="2" charset="-122"/>
                <a:ea typeface="印品黑体" panose="00000500000000000000" pitchFamily="2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8" name="文本框 6">
              <a:extLst>
                <a:ext uri="{FF2B5EF4-FFF2-40B4-BE49-F238E27FC236}">
                  <a16:creationId xmlns:a16="http://schemas.microsoft.com/office/drawing/2014/main" id="{3605AB56-DB44-46A5-AD5E-0D8554AA8522}"/>
                </a:ext>
              </a:extLst>
            </p:cNvPr>
            <p:cNvSpPr txBox="1"/>
            <p:nvPr/>
          </p:nvSpPr>
          <p:spPr>
            <a:xfrm>
              <a:off x="520857" y="253995"/>
              <a:ext cx="569115" cy="69997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sz="11248" dirty="0">
                  <a:solidFill>
                    <a:schemeClr val="bg1"/>
                  </a:solidFill>
                  <a:latin typeface="印品黑体" panose="00000500000000000000" pitchFamily="2" charset="-122"/>
                  <a:ea typeface="印品黑体" panose="00000500000000000000" pitchFamily="2" charset="-122"/>
                  <a:cs typeface="+mn-ea"/>
                  <a:sym typeface="Arial" panose="020B0604020202020204" pitchFamily="34" charset="0"/>
                </a:rPr>
                <a:t>2</a:t>
              </a:r>
              <a:endParaRPr lang="zh-CN" altLang="en-US" sz="11248" dirty="0">
                <a:solidFill>
                  <a:schemeClr val="bg1"/>
                </a:solidFill>
                <a:latin typeface="印品黑体" panose="00000500000000000000" pitchFamily="2" charset="-122"/>
                <a:ea typeface="印品黑体" panose="00000500000000000000" pitchFamily="2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9" name="TextBox 48">
            <a:extLst>
              <a:ext uri="{FF2B5EF4-FFF2-40B4-BE49-F238E27FC236}">
                <a16:creationId xmlns:a16="http://schemas.microsoft.com/office/drawing/2014/main" id="{A5E64515-71C5-40F1-9C02-B76B7895E765}"/>
              </a:ext>
            </a:extLst>
          </p:cNvPr>
          <p:cNvSpPr txBox="1"/>
          <p:nvPr/>
        </p:nvSpPr>
        <p:spPr>
          <a:xfrm>
            <a:off x="3365831" y="2948123"/>
            <a:ext cx="7101357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latin typeface="印品黑体" panose="00000500000000000000" pitchFamily="2" charset="-122"/>
                <a:ea typeface="印品黑体" panose="00000500000000000000" pitchFamily="2" charset="-122"/>
                <a:cs typeface="+mn-ea"/>
                <a:sym typeface="Arial" panose="020B0604020202020204" pitchFamily="34" charset="0"/>
              </a:rPr>
              <a:t>Research Details</a:t>
            </a:r>
          </a:p>
        </p:txBody>
      </p:sp>
    </p:spTree>
    <p:extLst>
      <p:ext uri="{BB962C8B-B14F-4D97-AF65-F5344CB8AC3E}">
        <p14:creationId xmlns:p14="http://schemas.microsoft.com/office/powerpoint/2010/main" val="1235510158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8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6" presetClass="emph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animScale>
                                      <p:cBhvr>
                                        <p:cTn id="14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15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16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17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4">
            <a:extLst>
              <a:ext uri="{FF2B5EF4-FFF2-40B4-BE49-F238E27FC236}">
                <a16:creationId xmlns:a16="http://schemas.microsoft.com/office/drawing/2014/main" id="{1B98F06F-A650-490C-9970-3663DE10C846}"/>
              </a:ext>
            </a:extLst>
          </p:cNvPr>
          <p:cNvGrpSpPr/>
          <p:nvPr/>
        </p:nvGrpSpPr>
        <p:grpSpPr>
          <a:xfrm>
            <a:off x="138542" y="309664"/>
            <a:ext cx="9379667" cy="6644990"/>
            <a:chOff x="3677550" y="1734543"/>
            <a:chExt cx="4197391" cy="3634369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19CEF177-A241-4EDB-8E39-B08610293687}"/>
                </a:ext>
              </a:extLst>
            </p:cNvPr>
            <p:cNvSpPr>
              <a:spLocks/>
            </p:cNvSpPr>
            <p:nvPr/>
          </p:nvSpPr>
          <p:spPr bwMode="auto">
            <a:xfrm flipH="1" flipV="1">
              <a:off x="3931106" y="2620618"/>
              <a:ext cx="3100976" cy="663533"/>
            </a:xfrm>
            <a:custGeom>
              <a:avLst/>
              <a:gdLst>
                <a:gd name="T0" fmla="*/ 3152 w 3410"/>
                <a:gd name="T1" fmla="*/ 0 h 750"/>
                <a:gd name="T2" fmla="*/ 0 w 3410"/>
                <a:gd name="T3" fmla="*/ 0 h 750"/>
                <a:gd name="T4" fmla="*/ 0 w 3410"/>
                <a:gd name="T5" fmla="*/ 750 h 750"/>
                <a:gd name="T6" fmla="*/ 3152 w 3410"/>
                <a:gd name="T7" fmla="*/ 750 h 750"/>
                <a:gd name="T8" fmla="*/ 3410 w 3410"/>
                <a:gd name="T9" fmla="*/ 376 h 750"/>
                <a:gd name="T10" fmla="*/ 3152 w 3410"/>
                <a:gd name="T11" fmla="*/ 0 h 7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10" h="750">
                  <a:moveTo>
                    <a:pt x="3152" y="0"/>
                  </a:moveTo>
                  <a:lnTo>
                    <a:pt x="0" y="0"/>
                  </a:lnTo>
                  <a:lnTo>
                    <a:pt x="0" y="750"/>
                  </a:lnTo>
                  <a:lnTo>
                    <a:pt x="3152" y="750"/>
                  </a:lnTo>
                  <a:lnTo>
                    <a:pt x="3410" y="376"/>
                  </a:lnTo>
                  <a:lnTo>
                    <a:pt x="3152" y="0"/>
                  </a:lnTo>
                  <a:close/>
                </a:path>
              </a:pathLst>
            </a:custGeom>
            <a:solidFill>
              <a:srgbClr val="7889FB"/>
            </a:solidFill>
            <a:ln>
              <a:noFill/>
            </a:ln>
          </p:spPr>
          <p:txBody>
            <a:bodyPr vert="horz" wrap="square" lIns="72323" tIns="36162" rIns="72323" bIns="36162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id-ID" sz="800" dirty="0">
                <a:latin typeface="印品黑体" panose="00000500000000000000" pitchFamily="2" charset="-122"/>
                <a:ea typeface="印品黑体" panose="00000500000000000000" pitchFamily="2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E78D9772-606C-4872-A717-B88492C03EE0}"/>
                </a:ext>
              </a:extLst>
            </p:cNvPr>
            <p:cNvSpPr>
              <a:spLocks/>
            </p:cNvSpPr>
            <p:nvPr/>
          </p:nvSpPr>
          <p:spPr bwMode="auto">
            <a:xfrm flipH="1" flipV="1">
              <a:off x="3677550" y="3262136"/>
              <a:ext cx="3413243" cy="687219"/>
            </a:xfrm>
            <a:custGeom>
              <a:avLst/>
              <a:gdLst>
                <a:gd name="T0" fmla="*/ 3152 w 3410"/>
                <a:gd name="T1" fmla="*/ 0 h 753"/>
                <a:gd name="T2" fmla="*/ 0 w 3410"/>
                <a:gd name="T3" fmla="*/ 0 h 753"/>
                <a:gd name="T4" fmla="*/ 0 w 3410"/>
                <a:gd name="T5" fmla="*/ 753 h 753"/>
                <a:gd name="T6" fmla="*/ 3152 w 3410"/>
                <a:gd name="T7" fmla="*/ 753 h 753"/>
                <a:gd name="T8" fmla="*/ 3410 w 3410"/>
                <a:gd name="T9" fmla="*/ 376 h 753"/>
                <a:gd name="T10" fmla="*/ 3152 w 3410"/>
                <a:gd name="T11" fmla="*/ 0 h 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10" h="753">
                  <a:moveTo>
                    <a:pt x="3152" y="0"/>
                  </a:moveTo>
                  <a:lnTo>
                    <a:pt x="0" y="0"/>
                  </a:lnTo>
                  <a:lnTo>
                    <a:pt x="0" y="753"/>
                  </a:lnTo>
                  <a:lnTo>
                    <a:pt x="3152" y="753"/>
                  </a:lnTo>
                  <a:lnTo>
                    <a:pt x="3410" y="376"/>
                  </a:lnTo>
                  <a:lnTo>
                    <a:pt x="3152" y="0"/>
                  </a:lnTo>
                  <a:close/>
                </a:path>
              </a:pathLst>
            </a:custGeom>
            <a:solidFill>
              <a:srgbClr val="D2D7FE"/>
            </a:solidFill>
            <a:ln>
              <a:noFill/>
            </a:ln>
          </p:spPr>
          <p:txBody>
            <a:bodyPr vert="horz" wrap="square" lIns="72323" tIns="36162" rIns="72323" bIns="36162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id-ID" sz="800" dirty="0">
                <a:latin typeface="印品黑体" panose="00000500000000000000" pitchFamily="2" charset="-122"/>
                <a:ea typeface="印品黑体" panose="00000500000000000000" pitchFamily="2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8066EE79-CAEA-49E8-88DE-9A46E2443002}"/>
                </a:ext>
              </a:extLst>
            </p:cNvPr>
            <p:cNvSpPr>
              <a:spLocks/>
            </p:cNvSpPr>
            <p:nvPr/>
          </p:nvSpPr>
          <p:spPr bwMode="auto">
            <a:xfrm flipH="1" flipV="1">
              <a:off x="3978687" y="3897666"/>
              <a:ext cx="3018636" cy="663533"/>
            </a:xfrm>
            <a:custGeom>
              <a:avLst/>
              <a:gdLst>
                <a:gd name="T0" fmla="*/ 3154 w 3412"/>
                <a:gd name="T1" fmla="*/ 0 h 750"/>
                <a:gd name="T2" fmla="*/ 0 w 3412"/>
                <a:gd name="T3" fmla="*/ 0 h 750"/>
                <a:gd name="T4" fmla="*/ 0 w 3412"/>
                <a:gd name="T5" fmla="*/ 750 h 750"/>
                <a:gd name="T6" fmla="*/ 3154 w 3412"/>
                <a:gd name="T7" fmla="*/ 750 h 750"/>
                <a:gd name="T8" fmla="*/ 3412 w 3412"/>
                <a:gd name="T9" fmla="*/ 376 h 750"/>
                <a:gd name="T10" fmla="*/ 3154 w 3412"/>
                <a:gd name="T11" fmla="*/ 0 h 7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12" h="750">
                  <a:moveTo>
                    <a:pt x="3154" y="0"/>
                  </a:moveTo>
                  <a:lnTo>
                    <a:pt x="0" y="0"/>
                  </a:lnTo>
                  <a:lnTo>
                    <a:pt x="0" y="750"/>
                  </a:lnTo>
                  <a:lnTo>
                    <a:pt x="3154" y="750"/>
                  </a:lnTo>
                  <a:lnTo>
                    <a:pt x="3412" y="376"/>
                  </a:lnTo>
                  <a:lnTo>
                    <a:pt x="3154" y="0"/>
                  </a:lnTo>
                  <a:close/>
                </a:path>
              </a:pathLst>
            </a:custGeom>
            <a:solidFill>
              <a:srgbClr val="7889FB"/>
            </a:solidFill>
            <a:ln>
              <a:noFill/>
            </a:ln>
          </p:spPr>
          <p:txBody>
            <a:bodyPr vert="horz" wrap="square" lIns="72323" tIns="36162" rIns="72323" bIns="36162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id-ID" sz="800" dirty="0">
                <a:latin typeface="印品黑体" panose="00000500000000000000" pitchFamily="2" charset="-122"/>
                <a:ea typeface="印品黑体" panose="00000500000000000000" pitchFamily="2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8" name="Freeform 13">
              <a:extLst>
                <a:ext uri="{FF2B5EF4-FFF2-40B4-BE49-F238E27FC236}">
                  <a16:creationId xmlns:a16="http://schemas.microsoft.com/office/drawing/2014/main" id="{76BE9A22-D8E9-44AB-A5B6-0CE7A29AAB78}"/>
                </a:ext>
              </a:extLst>
            </p:cNvPr>
            <p:cNvSpPr>
              <a:spLocks/>
            </p:cNvSpPr>
            <p:nvPr/>
          </p:nvSpPr>
          <p:spPr bwMode="auto">
            <a:xfrm flipH="1" flipV="1">
              <a:off x="7027477" y="3794649"/>
              <a:ext cx="364453" cy="936872"/>
            </a:xfrm>
            <a:custGeom>
              <a:avLst/>
              <a:gdLst>
                <a:gd name="T0" fmla="*/ 697 w 697"/>
                <a:gd name="T1" fmla="*/ 1027 h 1027"/>
                <a:gd name="T2" fmla="*/ 0 w 697"/>
                <a:gd name="T3" fmla="*/ 937 h 1027"/>
                <a:gd name="T4" fmla="*/ 0 w 697"/>
                <a:gd name="T5" fmla="*/ 260 h 1027"/>
                <a:gd name="T6" fmla="*/ 697 w 697"/>
                <a:gd name="T7" fmla="*/ 0 h 1027"/>
                <a:gd name="T8" fmla="*/ 697 w 697"/>
                <a:gd name="T9" fmla="*/ 1027 h 10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7" h="1027">
                  <a:moveTo>
                    <a:pt x="697" y="1027"/>
                  </a:moveTo>
                  <a:lnTo>
                    <a:pt x="0" y="937"/>
                  </a:lnTo>
                  <a:lnTo>
                    <a:pt x="0" y="260"/>
                  </a:lnTo>
                  <a:lnTo>
                    <a:pt x="697" y="0"/>
                  </a:lnTo>
                  <a:lnTo>
                    <a:pt x="697" y="1027"/>
                  </a:lnTo>
                  <a:close/>
                </a:path>
              </a:pathLst>
            </a:custGeom>
            <a:solidFill>
              <a:srgbClr val="7889FB"/>
            </a:solidFill>
            <a:ln>
              <a:noFill/>
            </a:ln>
            <a:extLst/>
          </p:spPr>
          <p:txBody>
            <a:bodyPr vert="horz" wrap="square" lIns="72323" tIns="36162" rIns="72323" bIns="36162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id-ID" sz="800" dirty="0">
                <a:latin typeface="印品黑体" panose="00000500000000000000" pitchFamily="2" charset="-122"/>
                <a:ea typeface="印品黑体" panose="00000500000000000000" pitchFamily="2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9" name="Freeform 14">
              <a:extLst>
                <a:ext uri="{FF2B5EF4-FFF2-40B4-BE49-F238E27FC236}">
                  <a16:creationId xmlns:a16="http://schemas.microsoft.com/office/drawing/2014/main" id="{BCD607C7-F6FB-48A4-B13F-653F31DBEF34}"/>
                </a:ext>
              </a:extLst>
            </p:cNvPr>
            <p:cNvSpPr>
              <a:spLocks/>
            </p:cNvSpPr>
            <p:nvPr/>
          </p:nvSpPr>
          <p:spPr bwMode="auto">
            <a:xfrm flipH="1" flipV="1">
              <a:off x="6557215" y="3788910"/>
              <a:ext cx="461819" cy="936872"/>
            </a:xfrm>
            <a:custGeom>
              <a:avLst/>
              <a:gdLst>
                <a:gd name="T0" fmla="*/ 0 w 973"/>
                <a:gd name="T1" fmla="*/ 1027 h 1027"/>
                <a:gd name="T2" fmla="*/ 973 w 973"/>
                <a:gd name="T3" fmla="*/ 937 h 1027"/>
                <a:gd name="T4" fmla="*/ 973 w 973"/>
                <a:gd name="T5" fmla="*/ 166 h 1027"/>
                <a:gd name="T6" fmla="*/ 0 w 973"/>
                <a:gd name="T7" fmla="*/ 0 h 1027"/>
                <a:gd name="T8" fmla="*/ 0 w 973"/>
                <a:gd name="T9" fmla="*/ 1027 h 10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3" h="1027">
                  <a:moveTo>
                    <a:pt x="0" y="1027"/>
                  </a:moveTo>
                  <a:lnTo>
                    <a:pt x="973" y="937"/>
                  </a:lnTo>
                  <a:lnTo>
                    <a:pt x="973" y="166"/>
                  </a:lnTo>
                  <a:lnTo>
                    <a:pt x="0" y="0"/>
                  </a:lnTo>
                  <a:lnTo>
                    <a:pt x="0" y="1027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72323" tIns="36162" rIns="72323" bIns="36162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id-ID" sz="800" dirty="0">
                <a:latin typeface="印品黑体" panose="00000500000000000000" pitchFamily="2" charset="-122"/>
                <a:ea typeface="印品黑体" panose="00000500000000000000" pitchFamily="2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0" name="Rectangle 15">
              <a:extLst>
                <a:ext uri="{FF2B5EF4-FFF2-40B4-BE49-F238E27FC236}">
                  <a16:creationId xmlns:a16="http://schemas.microsoft.com/office/drawing/2014/main" id="{15971168-02C5-44B0-AFF2-73CB8FD021F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 flipV="1">
              <a:off x="7019599" y="3783106"/>
              <a:ext cx="26456" cy="93687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/>
          </p:spPr>
          <p:txBody>
            <a:bodyPr vert="horz" wrap="square" lIns="72323" tIns="36162" rIns="72323" bIns="36162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id-ID" sz="800">
                <a:latin typeface="印品黑体" panose="00000500000000000000" pitchFamily="2" charset="-122"/>
                <a:ea typeface="印品黑体" panose="00000500000000000000" pitchFamily="2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4" name="Freeform 19">
              <a:extLst>
                <a:ext uri="{FF2B5EF4-FFF2-40B4-BE49-F238E27FC236}">
                  <a16:creationId xmlns:a16="http://schemas.microsoft.com/office/drawing/2014/main" id="{C0D31027-66FF-449B-A547-D09A6BC154CB}"/>
                </a:ext>
              </a:extLst>
            </p:cNvPr>
            <p:cNvSpPr>
              <a:spLocks/>
            </p:cNvSpPr>
            <p:nvPr/>
          </p:nvSpPr>
          <p:spPr bwMode="auto">
            <a:xfrm flipH="1" flipV="1">
              <a:off x="6557217" y="2377671"/>
              <a:ext cx="410507" cy="936872"/>
            </a:xfrm>
            <a:custGeom>
              <a:avLst/>
              <a:gdLst>
                <a:gd name="T0" fmla="*/ 0 w 699"/>
                <a:gd name="T1" fmla="*/ 0 h 1027"/>
                <a:gd name="T2" fmla="*/ 699 w 699"/>
                <a:gd name="T3" fmla="*/ 90 h 1027"/>
                <a:gd name="T4" fmla="*/ 699 w 699"/>
                <a:gd name="T5" fmla="*/ 767 h 1027"/>
                <a:gd name="T6" fmla="*/ 0 w 699"/>
                <a:gd name="T7" fmla="*/ 1027 h 1027"/>
                <a:gd name="T8" fmla="*/ 0 w 699"/>
                <a:gd name="T9" fmla="*/ 0 h 10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9" h="1027">
                  <a:moveTo>
                    <a:pt x="0" y="0"/>
                  </a:moveTo>
                  <a:lnTo>
                    <a:pt x="699" y="90"/>
                  </a:lnTo>
                  <a:lnTo>
                    <a:pt x="699" y="767"/>
                  </a:lnTo>
                  <a:lnTo>
                    <a:pt x="0" y="10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72323" tIns="36162" rIns="72323" bIns="36162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id-ID" sz="800" dirty="0">
                <a:latin typeface="印品黑体" panose="00000500000000000000" pitchFamily="2" charset="-122"/>
                <a:ea typeface="印品黑体" panose="00000500000000000000" pitchFamily="2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5" name="Freeform 20">
              <a:extLst>
                <a:ext uri="{FF2B5EF4-FFF2-40B4-BE49-F238E27FC236}">
                  <a16:creationId xmlns:a16="http://schemas.microsoft.com/office/drawing/2014/main" id="{831309CF-ABAF-4719-BE4D-988561C826CE}"/>
                </a:ext>
              </a:extLst>
            </p:cNvPr>
            <p:cNvSpPr>
              <a:spLocks/>
            </p:cNvSpPr>
            <p:nvPr/>
          </p:nvSpPr>
          <p:spPr bwMode="auto">
            <a:xfrm flipH="1" flipV="1">
              <a:off x="6965983" y="2381258"/>
              <a:ext cx="425947" cy="936872"/>
            </a:xfrm>
            <a:custGeom>
              <a:avLst/>
              <a:gdLst>
                <a:gd name="T0" fmla="*/ 972 w 972"/>
                <a:gd name="T1" fmla="*/ 0 h 1027"/>
                <a:gd name="T2" fmla="*/ 0 w 972"/>
                <a:gd name="T3" fmla="*/ 90 h 1027"/>
                <a:gd name="T4" fmla="*/ 0 w 972"/>
                <a:gd name="T5" fmla="*/ 862 h 1027"/>
                <a:gd name="T6" fmla="*/ 972 w 972"/>
                <a:gd name="T7" fmla="*/ 1027 h 1027"/>
                <a:gd name="T8" fmla="*/ 972 w 972"/>
                <a:gd name="T9" fmla="*/ 0 h 10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2" h="1027">
                  <a:moveTo>
                    <a:pt x="972" y="0"/>
                  </a:moveTo>
                  <a:lnTo>
                    <a:pt x="0" y="90"/>
                  </a:lnTo>
                  <a:lnTo>
                    <a:pt x="0" y="862"/>
                  </a:lnTo>
                  <a:lnTo>
                    <a:pt x="972" y="1027"/>
                  </a:lnTo>
                  <a:lnTo>
                    <a:pt x="972" y="0"/>
                  </a:lnTo>
                  <a:close/>
                </a:path>
              </a:pathLst>
            </a:custGeom>
            <a:solidFill>
              <a:srgbClr val="7889FB"/>
            </a:solidFill>
            <a:ln>
              <a:noFill/>
            </a:ln>
            <a:extLst/>
          </p:spPr>
          <p:txBody>
            <a:bodyPr vert="horz" wrap="square" lIns="72323" tIns="36162" rIns="72323" bIns="36162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id-ID" sz="800" dirty="0">
                <a:latin typeface="印品黑体" panose="00000500000000000000" pitchFamily="2" charset="-122"/>
                <a:ea typeface="印品黑体" panose="00000500000000000000" pitchFamily="2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6" name="Rectangle 21">
              <a:extLst>
                <a:ext uri="{FF2B5EF4-FFF2-40B4-BE49-F238E27FC236}">
                  <a16:creationId xmlns:a16="http://schemas.microsoft.com/office/drawing/2014/main" id="{47098F83-4CF9-4601-BD2E-8D91B69B9B8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 flipV="1">
              <a:off x="6959615" y="2367074"/>
              <a:ext cx="25543" cy="93687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/>
          </p:spPr>
          <p:txBody>
            <a:bodyPr vert="horz" wrap="square" lIns="72323" tIns="36162" rIns="72323" bIns="36162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id-ID" sz="800">
                <a:latin typeface="印品黑体" panose="00000500000000000000" pitchFamily="2" charset="-122"/>
                <a:ea typeface="印品黑体" panose="00000500000000000000" pitchFamily="2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7" name="Freeform 23">
              <a:extLst>
                <a:ext uri="{FF2B5EF4-FFF2-40B4-BE49-F238E27FC236}">
                  <a16:creationId xmlns:a16="http://schemas.microsoft.com/office/drawing/2014/main" id="{F5A62F81-EC05-4E38-9399-0575885DC3F7}"/>
                </a:ext>
              </a:extLst>
            </p:cNvPr>
            <p:cNvSpPr>
              <a:spLocks/>
            </p:cNvSpPr>
            <p:nvPr/>
          </p:nvSpPr>
          <p:spPr bwMode="auto">
            <a:xfrm flipH="1" flipV="1">
              <a:off x="7064645" y="3129355"/>
              <a:ext cx="501171" cy="870278"/>
            </a:xfrm>
            <a:custGeom>
              <a:avLst/>
              <a:gdLst>
                <a:gd name="T0" fmla="*/ 1133 w 1133"/>
                <a:gd name="T1" fmla="*/ 954 h 954"/>
                <a:gd name="T2" fmla="*/ 0 w 1133"/>
                <a:gd name="T3" fmla="*/ 852 h 954"/>
                <a:gd name="T4" fmla="*/ 0 w 1133"/>
                <a:gd name="T5" fmla="*/ 102 h 954"/>
                <a:gd name="T6" fmla="*/ 1133 w 1133"/>
                <a:gd name="T7" fmla="*/ 0 h 954"/>
                <a:gd name="T8" fmla="*/ 1133 w 1133"/>
                <a:gd name="T9" fmla="*/ 954 h 9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3" h="954">
                  <a:moveTo>
                    <a:pt x="1133" y="954"/>
                  </a:moveTo>
                  <a:lnTo>
                    <a:pt x="0" y="852"/>
                  </a:lnTo>
                  <a:lnTo>
                    <a:pt x="0" y="102"/>
                  </a:lnTo>
                  <a:lnTo>
                    <a:pt x="1133" y="0"/>
                  </a:lnTo>
                  <a:lnTo>
                    <a:pt x="1133" y="954"/>
                  </a:lnTo>
                  <a:close/>
                </a:path>
              </a:pathLst>
            </a:custGeom>
            <a:solidFill>
              <a:srgbClr val="D2D7FE"/>
            </a:solidFill>
            <a:ln>
              <a:noFill/>
            </a:ln>
            <a:extLst/>
          </p:spPr>
          <p:txBody>
            <a:bodyPr vert="horz" wrap="square" lIns="72323" tIns="36162" rIns="72323" bIns="36162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id-ID" sz="800" dirty="0">
                <a:latin typeface="印品黑体" panose="00000500000000000000" pitchFamily="2" charset="-122"/>
                <a:ea typeface="印品黑体" panose="00000500000000000000" pitchFamily="2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8" name="Freeform 25">
              <a:extLst>
                <a:ext uri="{FF2B5EF4-FFF2-40B4-BE49-F238E27FC236}">
                  <a16:creationId xmlns:a16="http://schemas.microsoft.com/office/drawing/2014/main" id="{CDD59D71-D4A7-4C49-81B8-181581CDC21B}"/>
                </a:ext>
              </a:extLst>
            </p:cNvPr>
            <p:cNvSpPr>
              <a:spLocks/>
            </p:cNvSpPr>
            <p:nvPr/>
          </p:nvSpPr>
          <p:spPr bwMode="auto">
            <a:xfrm flipH="1" flipV="1">
              <a:off x="6286280" y="3117500"/>
              <a:ext cx="808247" cy="870278"/>
            </a:xfrm>
            <a:custGeom>
              <a:avLst/>
              <a:gdLst>
                <a:gd name="T0" fmla="*/ 0 w 1133"/>
                <a:gd name="T1" fmla="*/ 954 h 954"/>
                <a:gd name="T2" fmla="*/ 1133 w 1133"/>
                <a:gd name="T3" fmla="*/ 852 h 954"/>
                <a:gd name="T4" fmla="*/ 1133 w 1133"/>
                <a:gd name="T5" fmla="*/ 102 h 954"/>
                <a:gd name="T6" fmla="*/ 0 w 1133"/>
                <a:gd name="T7" fmla="*/ 0 h 954"/>
                <a:gd name="T8" fmla="*/ 0 w 1133"/>
                <a:gd name="T9" fmla="*/ 954 h 9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3" h="954">
                  <a:moveTo>
                    <a:pt x="0" y="954"/>
                  </a:moveTo>
                  <a:lnTo>
                    <a:pt x="1133" y="852"/>
                  </a:lnTo>
                  <a:lnTo>
                    <a:pt x="1133" y="102"/>
                  </a:lnTo>
                  <a:lnTo>
                    <a:pt x="0" y="0"/>
                  </a:lnTo>
                  <a:lnTo>
                    <a:pt x="0" y="954"/>
                  </a:lnTo>
                  <a:close/>
                </a:path>
              </a:pathLst>
            </a:custGeom>
            <a:solidFill>
              <a:srgbClr val="7889FB"/>
            </a:solidFill>
            <a:ln>
              <a:noFill/>
            </a:ln>
            <a:extLst/>
          </p:spPr>
          <p:txBody>
            <a:bodyPr vert="horz" wrap="square" lIns="72323" tIns="36162" rIns="72323" bIns="36162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id-ID" sz="800" dirty="0">
                <a:latin typeface="印品黑体" panose="00000500000000000000" pitchFamily="2" charset="-122"/>
                <a:ea typeface="印品黑体" panose="00000500000000000000" pitchFamily="2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9" name="Rectangle 27">
              <a:extLst>
                <a:ext uri="{FF2B5EF4-FFF2-40B4-BE49-F238E27FC236}">
                  <a16:creationId xmlns:a16="http://schemas.microsoft.com/office/drawing/2014/main" id="{3A5080E3-EEFE-40D1-945C-8ACF7566B4E1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 flipV="1">
              <a:off x="7068072" y="3119040"/>
              <a:ext cx="25543" cy="87027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/>
          </p:spPr>
          <p:txBody>
            <a:bodyPr vert="horz" wrap="square" lIns="72323" tIns="36162" rIns="72323" bIns="36162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id-ID" sz="800">
                <a:latin typeface="印品黑体" panose="00000500000000000000" pitchFamily="2" charset="-122"/>
                <a:ea typeface="印品黑体" panose="00000500000000000000" pitchFamily="2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0" name="Freeform 25">
              <a:extLst>
                <a:ext uri="{FF2B5EF4-FFF2-40B4-BE49-F238E27FC236}">
                  <a16:creationId xmlns:a16="http://schemas.microsoft.com/office/drawing/2014/main" id="{93308787-90F7-4A70-AAC9-086EFE3066F4}"/>
                </a:ext>
              </a:extLst>
            </p:cNvPr>
            <p:cNvSpPr>
              <a:spLocks/>
            </p:cNvSpPr>
            <p:nvPr/>
          </p:nvSpPr>
          <p:spPr bwMode="auto">
            <a:xfrm flipH="1" flipV="1">
              <a:off x="6855519" y="5144501"/>
              <a:ext cx="953293" cy="224411"/>
            </a:xfrm>
            <a:custGeom>
              <a:avLst/>
              <a:gdLst>
                <a:gd name="T0" fmla="*/ 0 w 1045"/>
                <a:gd name="T1" fmla="*/ 239 h 246"/>
                <a:gd name="T2" fmla="*/ 282 w 1045"/>
                <a:gd name="T3" fmla="*/ 0 h 246"/>
                <a:gd name="T4" fmla="*/ 311 w 1045"/>
                <a:gd name="T5" fmla="*/ 0 h 246"/>
                <a:gd name="T6" fmla="*/ 1045 w 1045"/>
                <a:gd name="T7" fmla="*/ 168 h 246"/>
                <a:gd name="T8" fmla="*/ 1045 w 1045"/>
                <a:gd name="T9" fmla="*/ 175 h 246"/>
                <a:gd name="T10" fmla="*/ 311 w 1045"/>
                <a:gd name="T11" fmla="*/ 14 h 246"/>
                <a:gd name="T12" fmla="*/ 282 w 1045"/>
                <a:gd name="T13" fmla="*/ 14 h 246"/>
                <a:gd name="T14" fmla="*/ 0 w 1045"/>
                <a:gd name="T15" fmla="*/ 246 h 246"/>
                <a:gd name="T16" fmla="*/ 0 w 1045"/>
                <a:gd name="T17" fmla="*/ 239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45" h="246">
                  <a:moveTo>
                    <a:pt x="0" y="239"/>
                  </a:moveTo>
                  <a:lnTo>
                    <a:pt x="282" y="0"/>
                  </a:lnTo>
                  <a:lnTo>
                    <a:pt x="311" y="0"/>
                  </a:lnTo>
                  <a:lnTo>
                    <a:pt x="1045" y="168"/>
                  </a:lnTo>
                  <a:lnTo>
                    <a:pt x="1045" y="175"/>
                  </a:lnTo>
                  <a:lnTo>
                    <a:pt x="311" y="14"/>
                  </a:lnTo>
                  <a:lnTo>
                    <a:pt x="282" y="14"/>
                  </a:lnTo>
                  <a:lnTo>
                    <a:pt x="0" y="246"/>
                  </a:lnTo>
                  <a:lnTo>
                    <a:pt x="0" y="239"/>
                  </a:lnTo>
                  <a:close/>
                </a:path>
              </a:pathLst>
            </a:custGeom>
            <a:solidFill>
              <a:schemeClr val="bg1">
                <a:lumMod val="95000"/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72323" tIns="36162" rIns="72323" bIns="36162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id-ID" sz="800">
                <a:latin typeface="印品黑体" panose="00000500000000000000" pitchFamily="2" charset="-122"/>
                <a:ea typeface="印品黑体" panose="00000500000000000000" pitchFamily="2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1" name="Freeform 26">
              <a:extLst>
                <a:ext uri="{FF2B5EF4-FFF2-40B4-BE49-F238E27FC236}">
                  <a16:creationId xmlns:a16="http://schemas.microsoft.com/office/drawing/2014/main" id="{D1CD9B69-0B63-45DD-AB3B-83C1488AC36C}"/>
                </a:ext>
              </a:extLst>
            </p:cNvPr>
            <p:cNvSpPr>
              <a:spLocks/>
            </p:cNvSpPr>
            <p:nvPr/>
          </p:nvSpPr>
          <p:spPr bwMode="auto">
            <a:xfrm flipH="1" flipV="1">
              <a:off x="6855519" y="1734543"/>
              <a:ext cx="953293" cy="224411"/>
            </a:xfrm>
            <a:custGeom>
              <a:avLst/>
              <a:gdLst>
                <a:gd name="T0" fmla="*/ 1045 w 1045"/>
                <a:gd name="T1" fmla="*/ 7 h 246"/>
                <a:gd name="T2" fmla="*/ 761 w 1045"/>
                <a:gd name="T3" fmla="*/ 246 h 246"/>
                <a:gd name="T4" fmla="*/ 733 w 1045"/>
                <a:gd name="T5" fmla="*/ 246 h 246"/>
                <a:gd name="T6" fmla="*/ 0 w 1045"/>
                <a:gd name="T7" fmla="*/ 78 h 246"/>
                <a:gd name="T8" fmla="*/ 0 w 1045"/>
                <a:gd name="T9" fmla="*/ 71 h 246"/>
                <a:gd name="T10" fmla="*/ 733 w 1045"/>
                <a:gd name="T11" fmla="*/ 232 h 246"/>
                <a:gd name="T12" fmla="*/ 761 w 1045"/>
                <a:gd name="T13" fmla="*/ 232 h 246"/>
                <a:gd name="T14" fmla="*/ 1045 w 1045"/>
                <a:gd name="T15" fmla="*/ 0 h 246"/>
                <a:gd name="T16" fmla="*/ 1045 w 1045"/>
                <a:gd name="T17" fmla="*/ 7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45" h="246">
                  <a:moveTo>
                    <a:pt x="1045" y="7"/>
                  </a:moveTo>
                  <a:lnTo>
                    <a:pt x="761" y="246"/>
                  </a:lnTo>
                  <a:lnTo>
                    <a:pt x="733" y="246"/>
                  </a:lnTo>
                  <a:lnTo>
                    <a:pt x="0" y="78"/>
                  </a:lnTo>
                  <a:lnTo>
                    <a:pt x="0" y="71"/>
                  </a:lnTo>
                  <a:lnTo>
                    <a:pt x="733" y="232"/>
                  </a:lnTo>
                  <a:lnTo>
                    <a:pt x="761" y="232"/>
                  </a:lnTo>
                  <a:lnTo>
                    <a:pt x="1045" y="0"/>
                  </a:lnTo>
                  <a:lnTo>
                    <a:pt x="1045" y="7"/>
                  </a:lnTo>
                  <a:close/>
                </a:path>
              </a:pathLst>
            </a:cu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72323" tIns="36162" rIns="72323" bIns="36162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id-ID" sz="800">
                <a:latin typeface="印品黑体" panose="00000500000000000000" pitchFamily="2" charset="-122"/>
                <a:ea typeface="印品黑体" panose="00000500000000000000" pitchFamily="2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4" name="Freeform 29">
              <a:extLst>
                <a:ext uri="{FF2B5EF4-FFF2-40B4-BE49-F238E27FC236}">
                  <a16:creationId xmlns:a16="http://schemas.microsoft.com/office/drawing/2014/main" id="{0DF5E2BF-1551-4778-AA5E-AB5CA3882698}"/>
                </a:ext>
              </a:extLst>
            </p:cNvPr>
            <p:cNvSpPr>
              <a:spLocks/>
            </p:cNvSpPr>
            <p:nvPr/>
          </p:nvSpPr>
          <p:spPr bwMode="auto">
            <a:xfrm flipH="1" flipV="1">
              <a:off x="6286281" y="3877431"/>
              <a:ext cx="1479067" cy="122203"/>
            </a:xfrm>
            <a:custGeom>
              <a:avLst/>
              <a:gdLst>
                <a:gd name="T0" fmla="*/ 0 w 2294"/>
                <a:gd name="T1" fmla="*/ 102 h 114"/>
                <a:gd name="T2" fmla="*/ 1133 w 2294"/>
                <a:gd name="T3" fmla="*/ 0 h 114"/>
                <a:gd name="T4" fmla="*/ 1161 w 2294"/>
                <a:gd name="T5" fmla="*/ 0 h 114"/>
                <a:gd name="T6" fmla="*/ 2294 w 2294"/>
                <a:gd name="T7" fmla="*/ 102 h 114"/>
                <a:gd name="T8" fmla="*/ 2294 w 2294"/>
                <a:gd name="T9" fmla="*/ 114 h 114"/>
                <a:gd name="T10" fmla="*/ 1161 w 2294"/>
                <a:gd name="T11" fmla="*/ 19 h 114"/>
                <a:gd name="T12" fmla="*/ 1133 w 2294"/>
                <a:gd name="T13" fmla="*/ 19 h 114"/>
                <a:gd name="T14" fmla="*/ 0 w 2294"/>
                <a:gd name="T15" fmla="*/ 111 h 114"/>
                <a:gd name="T16" fmla="*/ 0 w 2294"/>
                <a:gd name="T17" fmla="*/ 102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94" h="114">
                  <a:moveTo>
                    <a:pt x="0" y="102"/>
                  </a:moveTo>
                  <a:lnTo>
                    <a:pt x="1133" y="0"/>
                  </a:lnTo>
                  <a:lnTo>
                    <a:pt x="1161" y="0"/>
                  </a:lnTo>
                  <a:lnTo>
                    <a:pt x="2294" y="102"/>
                  </a:lnTo>
                  <a:lnTo>
                    <a:pt x="2294" y="114"/>
                  </a:lnTo>
                  <a:lnTo>
                    <a:pt x="1161" y="19"/>
                  </a:lnTo>
                  <a:lnTo>
                    <a:pt x="1133" y="19"/>
                  </a:lnTo>
                  <a:lnTo>
                    <a:pt x="0" y="111"/>
                  </a:lnTo>
                  <a:lnTo>
                    <a:pt x="0" y="102"/>
                  </a:lnTo>
                  <a:close/>
                </a:path>
              </a:pathLst>
            </a:custGeom>
            <a:solidFill>
              <a:schemeClr val="bg1">
                <a:lumMod val="95000"/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72323" tIns="36162" rIns="72323" bIns="36162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id-ID" sz="800" dirty="0">
                <a:latin typeface="印品黑体" panose="00000500000000000000" pitchFamily="2" charset="-122"/>
                <a:ea typeface="印品黑体" panose="00000500000000000000" pitchFamily="2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2" name="Freeform 14">
              <a:extLst>
                <a:ext uri="{FF2B5EF4-FFF2-40B4-BE49-F238E27FC236}">
                  <a16:creationId xmlns:a16="http://schemas.microsoft.com/office/drawing/2014/main" id="{28C9F67A-44BE-442C-8D3C-CCC635AC2118}"/>
                </a:ext>
              </a:extLst>
            </p:cNvPr>
            <p:cNvSpPr>
              <a:spLocks/>
            </p:cNvSpPr>
            <p:nvPr/>
          </p:nvSpPr>
          <p:spPr bwMode="auto">
            <a:xfrm>
              <a:off x="7830424" y="3505213"/>
              <a:ext cx="44517" cy="43505"/>
            </a:xfrm>
            <a:custGeom>
              <a:avLst/>
              <a:gdLst>
                <a:gd name="T0" fmla="*/ 16 w 18"/>
                <a:gd name="T1" fmla="*/ 0 h 18"/>
                <a:gd name="T2" fmla="*/ 0 w 18"/>
                <a:gd name="T3" fmla="*/ 16 h 18"/>
                <a:gd name="T4" fmla="*/ 0 w 18"/>
                <a:gd name="T5" fmla="*/ 16 h 18"/>
                <a:gd name="T6" fmla="*/ 2 w 18"/>
                <a:gd name="T7" fmla="*/ 18 h 18"/>
                <a:gd name="T8" fmla="*/ 4 w 18"/>
                <a:gd name="T9" fmla="*/ 16 h 18"/>
                <a:gd name="T10" fmla="*/ 4 w 18"/>
                <a:gd name="T11" fmla="*/ 16 h 18"/>
                <a:gd name="T12" fmla="*/ 16 w 18"/>
                <a:gd name="T13" fmla="*/ 4 h 18"/>
                <a:gd name="T14" fmla="*/ 18 w 18"/>
                <a:gd name="T15" fmla="*/ 2 h 18"/>
                <a:gd name="T16" fmla="*/ 16 w 18"/>
                <a:gd name="T1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8">
                  <a:moveTo>
                    <a:pt x="16" y="0"/>
                  </a:moveTo>
                  <a:cubicBezTo>
                    <a:pt x="7" y="0"/>
                    <a:pt x="0" y="7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7"/>
                    <a:pt x="1" y="18"/>
                    <a:pt x="2" y="18"/>
                  </a:cubicBezTo>
                  <a:cubicBezTo>
                    <a:pt x="3" y="18"/>
                    <a:pt x="4" y="17"/>
                    <a:pt x="4" y="16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4" y="9"/>
                    <a:pt x="9" y="4"/>
                    <a:pt x="16" y="4"/>
                  </a:cubicBezTo>
                  <a:cubicBezTo>
                    <a:pt x="17" y="4"/>
                    <a:pt x="18" y="3"/>
                    <a:pt x="18" y="2"/>
                  </a:cubicBezTo>
                  <a:cubicBezTo>
                    <a:pt x="18" y="1"/>
                    <a:pt x="17" y="0"/>
                    <a:pt x="1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2323" tIns="36162" rIns="72323" bIns="36162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id-ID" sz="800">
                <a:latin typeface="印品黑体" panose="00000500000000000000" pitchFamily="2" charset="-122"/>
                <a:ea typeface="印品黑体" panose="00000500000000000000" pitchFamily="2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59" name="文本框 58">
            <a:extLst>
              <a:ext uri="{FF2B5EF4-FFF2-40B4-BE49-F238E27FC236}">
                <a16:creationId xmlns:a16="http://schemas.microsoft.com/office/drawing/2014/main" id="{0180C5D3-ADA0-4E90-BFD3-7F68956D07A7}"/>
              </a:ext>
            </a:extLst>
          </p:cNvPr>
          <p:cNvSpPr txBox="1"/>
          <p:nvPr/>
        </p:nvSpPr>
        <p:spPr>
          <a:xfrm>
            <a:off x="1166105" y="2014666"/>
            <a:ext cx="523846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/>
              <a:t>        </a:t>
            </a:r>
            <a:r>
              <a:rPr kumimoji="1" lang="en-US" altLang="zh-CN" sz="1600" dirty="0">
                <a:solidFill>
                  <a:schemeClr val="bg1"/>
                </a:solidFill>
              </a:rPr>
              <a:t>Use</a:t>
            </a:r>
            <a:r>
              <a:rPr kumimoji="1" lang="zh-CN" altLang="en-US" sz="1600" dirty="0">
                <a:solidFill>
                  <a:schemeClr val="bg1"/>
                </a:solidFill>
              </a:rPr>
              <a:t> </a:t>
            </a:r>
            <a:r>
              <a:rPr kumimoji="1" lang="en-US" altLang="zh-CN" sz="1600" dirty="0">
                <a:solidFill>
                  <a:schemeClr val="bg1"/>
                </a:solidFill>
              </a:rPr>
              <a:t>a</a:t>
            </a:r>
            <a:r>
              <a:rPr kumimoji="1" lang="en" altLang="zh-CN" sz="1600" dirty="0" err="1">
                <a:solidFill>
                  <a:schemeClr val="bg1"/>
                </a:solidFill>
              </a:rPr>
              <a:t>tomic</a:t>
            </a:r>
            <a:r>
              <a:rPr kumimoji="1" lang="en" altLang="zh-CN" sz="1600" dirty="0">
                <a:solidFill>
                  <a:schemeClr val="bg1"/>
                </a:solidFill>
              </a:rPr>
              <a:t> force microscope (</a:t>
            </a:r>
            <a:r>
              <a:rPr kumimoji="1" lang="en-US" altLang="zh-CN" sz="1600" dirty="0">
                <a:solidFill>
                  <a:schemeClr val="bg1"/>
                </a:solidFill>
              </a:rPr>
              <a:t>AFM</a:t>
            </a:r>
            <a:r>
              <a:rPr kumimoji="1" lang="en" altLang="zh-CN" sz="1600" dirty="0">
                <a:solidFill>
                  <a:schemeClr val="bg1"/>
                </a:solidFill>
              </a:rPr>
              <a:t>) to measure the samples of nanoparticles and scan the samples to obtain the morphological images of nanoparticles. </a:t>
            </a:r>
          </a:p>
        </p:txBody>
      </p:sp>
      <p:sp>
        <p:nvSpPr>
          <p:cNvPr id="60" name="标题 1">
            <a:extLst>
              <a:ext uri="{FF2B5EF4-FFF2-40B4-BE49-F238E27FC236}">
                <a16:creationId xmlns:a16="http://schemas.microsoft.com/office/drawing/2014/main" id="{022D6E8C-60B2-4C4C-8B38-B76B5F1AF6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31231" y="463508"/>
            <a:ext cx="8883103" cy="687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8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US" altLang="zh-CN" sz="2800" i="0" kern="0" dirty="0">
                <a:ea typeface="宋体" panose="02010600030101010101" pitchFamily="2" charset="-122"/>
              </a:rPr>
              <a:t>Research Details</a:t>
            </a:r>
            <a:endParaRPr lang="zh-CN" altLang="en-US" sz="2800" i="0" kern="0" dirty="0">
              <a:ea typeface="宋体" panose="02010600030101010101" pitchFamily="2" charset="-122"/>
            </a:endParaRPr>
          </a:p>
        </p:txBody>
      </p:sp>
      <p:sp>
        <p:nvSpPr>
          <p:cNvPr id="73" name="文本框 72">
            <a:extLst>
              <a:ext uri="{FF2B5EF4-FFF2-40B4-BE49-F238E27FC236}">
                <a16:creationId xmlns:a16="http://schemas.microsoft.com/office/drawing/2014/main" id="{7AE5914B-7606-4B17-906E-3CB6D62AD5F3}"/>
              </a:ext>
            </a:extLst>
          </p:cNvPr>
          <p:cNvSpPr txBox="1"/>
          <p:nvPr/>
        </p:nvSpPr>
        <p:spPr>
          <a:xfrm>
            <a:off x="636336" y="3062468"/>
            <a:ext cx="522780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en" altLang="zh-CN" sz="1600" dirty="0"/>
          </a:p>
          <a:p>
            <a:r>
              <a:rPr kumimoji="1" lang="en-US" altLang="zh-CN" sz="1600" dirty="0">
                <a:solidFill>
                  <a:srgbClr val="7889FB"/>
                </a:solidFill>
              </a:rPr>
              <a:t>        Use</a:t>
            </a:r>
            <a:r>
              <a:rPr kumimoji="1" lang="zh-CN" altLang="en-US" sz="1600" dirty="0">
                <a:solidFill>
                  <a:srgbClr val="7889FB"/>
                </a:solidFill>
              </a:rPr>
              <a:t> </a:t>
            </a:r>
            <a:r>
              <a:rPr kumimoji="1" lang="en-US" altLang="zh-CN" sz="1600" dirty="0">
                <a:solidFill>
                  <a:srgbClr val="7889FB"/>
                </a:solidFill>
              </a:rPr>
              <a:t>i</a:t>
            </a:r>
            <a:r>
              <a:rPr kumimoji="1" lang="en" altLang="zh-CN" sz="1600" dirty="0">
                <a:solidFill>
                  <a:srgbClr val="7889FB"/>
                </a:solidFill>
              </a:rPr>
              <a:t>mage analysis technology to process the images to obtain the size and number of nanoparticles, and the histogram of nanoparticles</a:t>
            </a:r>
          </a:p>
        </p:txBody>
      </p:sp>
      <p:sp>
        <p:nvSpPr>
          <p:cNvPr id="74" name="文本框 73">
            <a:extLst>
              <a:ext uri="{FF2B5EF4-FFF2-40B4-BE49-F238E27FC236}">
                <a16:creationId xmlns:a16="http://schemas.microsoft.com/office/drawing/2014/main" id="{128B41FA-E245-4517-B363-C4270C54978D}"/>
              </a:ext>
            </a:extLst>
          </p:cNvPr>
          <p:cNvSpPr txBox="1"/>
          <p:nvPr/>
        </p:nvSpPr>
        <p:spPr>
          <a:xfrm>
            <a:off x="1208577" y="4181124"/>
            <a:ext cx="54038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en" altLang="zh-CN" sz="1600" dirty="0"/>
          </a:p>
          <a:p>
            <a:r>
              <a:rPr kumimoji="1" lang="en-US" altLang="zh-CN" sz="1600" dirty="0"/>
              <a:t>        </a:t>
            </a:r>
            <a:r>
              <a:rPr kumimoji="1" lang="en-US" altLang="zh-CN" sz="1600" dirty="0">
                <a:solidFill>
                  <a:schemeClr val="bg1"/>
                </a:solidFill>
              </a:rPr>
              <a:t>Between</a:t>
            </a:r>
            <a:r>
              <a:rPr kumimoji="1" lang="zh-CN" altLang="en-US" sz="1600" dirty="0">
                <a:solidFill>
                  <a:schemeClr val="bg1"/>
                </a:solidFill>
              </a:rPr>
              <a:t> </a:t>
            </a:r>
            <a:r>
              <a:rPr kumimoji="1" lang="en-US" altLang="zh-CN" sz="1600" dirty="0">
                <a:solidFill>
                  <a:schemeClr val="bg1"/>
                </a:solidFill>
              </a:rPr>
              <a:t>above-mentioned</a:t>
            </a:r>
            <a:r>
              <a:rPr kumimoji="1" lang="zh-CN" altLang="en-US" sz="1600" dirty="0">
                <a:solidFill>
                  <a:schemeClr val="bg1"/>
                </a:solidFill>
              </a:rPr>
              <a:t> </a:t>
            </a:r>
            <a:r>
              <a:rPr kumimoji="1" lang="en-US" altLang="zh-CN" sz="1600" dirty="0">
                <a:solidFill>
                  <a:schemeClr val="bg1"/>
                </a:solidFill>
              </a:rPr>
              <a:t>two</a:t>
            </a:r>
            <a:r>
              <a:rPr kumimoji="1" lang="zh-CN" altLang="en-US" sz="1600" dirty="0">
                <a:solidFill>
                  <a:schemeClr val="bg1"/>
                </a:solidFill>
              </a:rPr>
              <a:t> </a:t>
            </a:r>
            <a:r>
              <a:rPr kumimoji="1" lang="en-US" altLang="zh-CN" sz="1600" dirty="0">
                <a:solidFill>
                  <a:schemeClr val="bg1"/>
                </a:solidFill>
              </a:rPr>
              <a:t>steps,</a:t>
            </a:r>
            <a:r>
              <a:rPr kumimoji="1" lang="zh-CN" altLang="en-US" sz="1600" dirty="0">
                <a:solidFill>
                  <a:schemeClr val="bg1"/>
                </a:solidFill>
              </a:rPr>
              <a:t> </a:t>
            </a:r>
            <a:r>
              <a:rPr kumimoji="1" lang="en" altLang="zh-CN" sz="1600" dirty="0">
                <a:solidFill>
                  <a:schemeClr val="bg1"/>
                </a:solidFill>
              </a:rPr>
              <a:t>a basic artificial intelligence algorithm program was developed to improve the efficiency of image analysis</a:t>
            </a:r>
            <a:endParaRPr kumimoji="1"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76" name="TextBox 63">
            <a:extLst>
              <a:ext uri="{FF2B5EF4-FFF2-40B4-BE49-F238E27FC236}">
                <a16:creationId xmlns:a16="http://schemas.microsoft.com/office/drawing/2014/main" id="{FE5DBBCE-08C6-4C1D-9204-76B417EFEB53}"/>
              </a:ext>
            </a:extLst>
          </p:cNvPr>
          <p:cNvSpPr txBox="1"/>
          <p:nvPr/>
        </p:nvSpPr>
        <p:spPr>
          <a:xfrm flipH="1">
            <a:off x="7466868" y="2080628"/>
            <a:ext cx="913190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lvl="0">
              <a:lnSpc>
                <a:spcPct val="80000"/>
              </a:lnSpc>
              <a:defRPr sz="4400" b="1" kern="0">
                <a:ln w="18415" cmpd="sng">
                  <a:noFill/>
                  <a:prstDash val="solid"/>
                </a:ln>
                <a:solidFill>
                  <a:srgbClr val="FFC000"/>
                </a:solidFill>
                <a:latin typeface="Agency FB" panose="020B0503020202020204" pitchFamily="34" charset="0"/>
                <a:ea typeface="微软雅黑" panose="020B0503020204020204" pitchFamily="34" charset="-122"/>
              </a:defRPr>
            </a:lvl1pPr>
          </a:lstStyle>
          <a:p>
            <a:pPr algn="ctr">
              <a:defRPr/>
            </a:pPr>
            <a:r>
              <a:rPr lang="en-US" altLang="zh-CN" sz="3600" dirty="0">
                <a:solidFill>
                  <a:srgbClr val="FFFFFF"/>
                </a:solidFill>
                <a:latin typeface="Arial Rounded MT Bold" panose="020F0704030504030204" pitchFamily="34" charset="0"/>
                <a:cs typeface="Times New Roman" panose="02020603050405020304" pitchFamily="18" charset="0"/>
              </a:rPr>
              <a:t>1</a:t>
            </a:r>
            <a:endParaRPr lang="zh-CN" altLang="en-US" sz="3600" dirty="0">
              <a:solidFill>
                <a:srgbClr val="FFFFFF"/>
              </a:solidFill>
              <a:latin typeface="Arial Rounded MT Bold" panose="020F07040305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7" name="TextBox 63">
            <a:extLst>
              <a:ext uri="{FF2B5EF4-FFF2-40B4-BE49-F238E27FC236}">
                <a16:creationId xmlns:a16="http://schemas.microsoft.com/office/drawing/2014/main" id="{80186CFB-36B5-4923-B30D-02D8986AC042}"/>
              </a:ext>
            </a:extLst>
          </p:cNvPr>
          <p:cNvSpPr txBox="1"/>
          <p:nvPr/>
        </p:nvSpPr>
        <p:spPr>
          <a:xfrm flipH="1">
            <a:off x="7801153" y="3454549"/>
            <a:ext cx="913190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lvl="0">
              <a:lnSpc>
                <a:spcPct val="80000"/>
              </a:lnSpc>
              <a:defRPr sz="4400" b="1" kern="0">
                <a:ln w="18415" cmpd="sng">
                  <a:noFill/>
                  <a:prstDash val="solid"/>
                </a:ln>
                <a:solidFill>
                  <a:srgbClr val="FFC000"/>
                </a:solidFill>
                <a:latin typeface="Agency FB" panose="020B0503020202020204" pitchFamily="34" charset="0"/>
                <a:ea typeface="微软雅黑" panose="020B0503020204020204" pitchFamily="34" charset="-122"/>
              </a:defRPr>
            </a:lvl1pPr>
          </a:lstStyle>
          <a:p>
            <a:pPr algn="ctr">
              <a:defRPr/>
            </a:pPr>
            <a:r>
              <a:rPr lang="en-US" altLang="zh-CN" sz="3600" dirty="0">
                <a:solidFill>
                  <a:srgbClr val="7889FB"/>
                </a:solidFill>
                <a:latin typeface="Arial Rounded MT Bold" panose="020F0704030504030204" pitchFamily="34" charset="0"/>
                <a:cs typeface="Times New Roman" panose="02020603050405020304" pitchFamily="18" charset="0"/>
              </a:rPr>
              <a:t>2</a:t>
            </a:r>
            <a:endParaRPr lang="zh-CN" altLang="en-US" sz="3600" dirty="0">
              <a:solidFill>
                <a:srgbClr val="7889FB"/>
              </a:solidFill>
              <a:latin typeface="Arial Rounded MT Bold" panose="020F07040305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8" name="TextBox 63">
            <a:extLst>
              <a:ext uri="{FF2B5EF4-FFF2-40B4-BE49-F238E27FC236}">
                <a16:creationId xmlns:a16="http://schemas.microsoft.com/office/drawing/2014/main" id="{E45474DB-221D-4D42-B575-46737A067405}"/>
              </a:ext>
            </a:extLst>
          </p:cNvPr>
          <p:cNvSpPr txBox="1"/>
          <p:nvPr/>
        </p:nvSpPr>
        <p:spPr>
          <a:xfrm flipH="1">
            <a:off x="7529862" y="4744926"/>
            <a:ext cx="913190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lvl="0">
              <a:lnSpc>
                <a:spcPct val="80000"/>
              </a:lnSpc>
              <a:defRPr sz="4400" b="1" kern="0">
                <a:ln w="18415" cmpd="sng">
                  <a:noFill/>
                  <a:prstDash val="solid"/>
                </a:ln>
                <a:solidFill>
                  <a:srgbClr val="FFC000"/>
                </a:solidFill>
                <a:latin typeface="Agency FB" panose="020B0503020202020204" pitchFamily="34" charset="0"/>
                <a:ea typeface="微软雅黑" panose="020B0503020204020204" pitchFamily="34" charset="-122"/>
              </a:defRPr>
            </a:lvl1pPr>
          </a:lstStyle>
          <a:p>
            <a:pPr algn="ctr">
              <a:defRPr/>
            </a:pPr>
            <a:r>
              <a:rPr lang="en-US" altLang="zh-CN" sz="3600" dirty="0">
                <a:solidFill>
                  <a:srgbClr val="FFFFFF"/>
                </a:solidFill>
                <a:latin typeface="Arial Rounded MT Bold" panose="020F0704030504030204" pitchFamily="34" charset="0"/>
                <a:cs typeface="Times New Roman" panose="02020603050405020304" pitchFamily="18" charset="0"/>
              </a:rPr>
              <a:t>3</a:t>
            </a:r>
            <a:endParaRPr lang="zh-CN" altLang="en-US" sz="3600" dirty="0">
              <a:solidFill>
                <a:srgbClr val="FFFFFF"/>
              </a:solidFill>
              <a:latin typeface="Arial Rounded MT Bold" panose="020F07040305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80" name="直接连接符 79">
            <a:extLst>
              <a:ext uri="{FF2B5EF4-FFF2-40B4-BE49-F238E27FC236}">
                <a16:creationId xmlns:a16="http://schemas.microsoft.com/office/drawing/2014/main" id="{A1E2593D-E86F-4682-B7BF-8F9DFA4653C5}"/>
              </a:ext>
            </a:extLst>
          </p:cNvPr>
          <p:cNvCxnSpPr>
            <a:cxnSpLocks/>
            <a:endCxn id="29" idx="2"/>
          </p:cNvCxnSpPr>
          <p:nvPr/>
        </p:nvCxnSpPr>
        <p:spPr bwMode="auto">
          <a:xfrm flipV="1">
            <a:off x="5941230" y="2841044"/>
            <a:ext cx="1802454" cy="249172"/>
          </a:xfrm>
          <a:prstGeom prst="line">
            <a:avLst/>
          </a:prstGeom>
          <a:ln w="28575">
            <a:headEnd type="none" w="med" len="med"/>
            <a:tailEnd type="none" w="med" len="med"/>
          </a:ln>
          <a:extLst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6677862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  <p:bldP spid="73" grpId="0"/>
      <p:bldP spid="74" grpId="0"/>
      <p:bldP spid="76" grpId="0"/>
      <p:bldP spid="77" grpId="0"/>
      <p:bldP spid="7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矩形 46">
            <a:extLst>
              <a:ext uri="{FF2B5EF4-FFF2-40B4-BE49-F238E27FC236}">
                <a16:creationId xmlns:a16="http://schemas.microsoft.com/office/drawing/2014/main" id="{CD4B3070-2DAC-4D2A-82DC-2A10CAD3C9C1}"/>
              </a:ext>
            </a:extLst>
          </p:cNvPr>
          <p:cNvSpPr/>
          <p:nvPr/>
        </p:nvSpPr>
        <p:spPr>
          <a:xfrm>
            <a:off x="0" y="4481898"/>
            <a:ext cx="9213574" cy="1368669"/>
          </a:xfrm>
          <a:prstGeom prst="rect">
            <a:avLst/>
          </a:prstGeom>
          <a:solidFill>
            <a:srgbClr val="D2D7FE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印品黑体" panose="00000500000000000000" pitchFamily="2" charset="-122"/>
            </a:endParaRPr>
          </a:p>
        </p:txBody>
      </p:sp>
      <p:sp>
        <p:nvSpPr>
          <p:cNvPr id="25" name="AutoShape 1">
            <a:extLst>
              <a:ext uri="{FF2B5EF4-FFF2-40B4-BE49-F238E27FC236}">
                <a16:creationId xmlns:a16="http://schemas.microsoft.com/office/drawing/2014/main" id="{4000F625-FAA8-4F57-B5A9-218AEB59069A}"/>
              </a:ext>
            </a:extLst>
          </p:cNvPr>
          <p:cNvSpPr>
            <a:spLocks/>
          </p:cNvSpPr>
          <p:nvPr/>
        </p:nvSpPr>
        <p:spPr bwMode="auto">
          <a:xfrm>
            <a:off x="1" y="3941948"/>
            <a:ext cx="2334408" cy="155982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D2D7FE"/>
          </a:solidFill>
          <a:ln w="25400" cap="flat" cmpd="sng">
            <a:noFill/>
            <a:prstDash val="solid"/>
            <a:miter lim="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>
              <a:lnSpc>
                <a:spcPct val="150000"/>
              </a:lnSpc>
              <a:defRPr/>
            </a:pPr>
            <a:endParaRPr lang="es-ES" sz="2669">
              <a:latin typeface="印品黑体" panose="00000500000000000000" pitchFamily="2" charset="-122"/>
              <a:ea typeface="印品黑体" panose="00000500000000000000" pitchFamily="2" charset="-122"/>
              <a:cs typeface="Calibri" charset="0"/>
              <a:sym typeface="Arial" panose="020B0604020202020204" pitchFamily="34" charset="0"/>
            </a:endParaRPr>
          </a:p>
        </p:txBody>
      </p:sp>
      <p:sp>
        <p:nvSpPr>
          <p:cNvPr id="27" name="AutoShape 4">
            <a:extLst>
              <a:ext uri="{FF2B5EF4-FFF2-40B4-BE49-F238E27FC236}">
                <a16:creationId xmlns:a16="http://schemas.microsoft.com/office/drawing/2014/main" id="{C5182B29-7196-426D-A4BD-8787B299598A}"/>
              </a:ext>
            </a:extLst>
          </p:cNvPr>
          <p:cNvSpPr>
            <a:spLocks/>
          </p:cNvSpPr>
          <p:nvPr/>
        </p:nvSpPr>
        <p:spPr bwMode="auto">
          <a:xfrm>
            <a:off x="2355139" y="1641285"/>
            <a:ext cx="4734870" cy="231725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1"/>
          </a:solidFill>
          <a:ln w="25400" cap="flat" cmpd="sng">
            <a:solidFill>
              <a:srgbClr val="000000">
                <a:alpha val="0"/>
              </a:srgbClr>
            </a:solidFill>
            <a:prstDash val="solid"/>
            <a:miter lim="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>
              <a:lnSpc>
                <a:spcPct val="150000"/>
              </a:lnSpc>
              <a:defRPr/>
            </a:pPr>
            <a:endParaRPr lang="es-ES" sz="2669" dirty="0">
              <a:latin typeface="印品黑体" panose="00000500000000000000" pitchFamily="2" charset="-122"/>
              <a:ea typeface="印品黑体" panose="00000500000000000000" pitchFamily="2" charset="-122"/>
              <a:cs typeface="Calibri" charset="0"/>
              <a:sym typeface="Arial" panose="020B0604020202020204" pitchFamily="34" charset="0"/>
            </a:endParaRPr>
          </a:p>
        </p:txBody>
      </p:sp>
      <p:sp>
        <p:nvSpPr>
          <p:cNvPr id="29" name="AutoShape 7">
            <a:extLst>
              <a:ext uri="{FF2B5EF4-FFF2-40B4-BE49-F238E27FC236}">
                <a16:creationId xmlns:a16="http://schemas.microsoft.com/office/drawing/2014/main" id="{B9ACD3A6-9EB6-4102-9E35-F3128D7B7324}"/>
              </a:ext>
            </a:extLst>
          </p:cNvPr>
          <p:cNvSpPr>
            <a:spLocks/>
          </p:cNvSpPr>
          <p:nvPr/>
        </p:nvSpPr>
        <p:spPr bwMode="auto">
          <a:xfrm>
            <a:off x="2355139" y="3958542"/>
            <a:ext cx="4455274" cy="13938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7889FB"/>
          </a:solidFill>
          <a:ln w="25400" cap="flat" cmpd="sng">
            <a:noFill/>
            <a:prstDash val="solid"/>
            <a:miter lim="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>
              <a:lnSpc>
                <a:spcPct val="150000"/>
              </a:lnSpc>
              <a:defRPr/>
            </a:pPr>
            <a:endParaRPr lang="es-ES" sz="2669">
              <a:latin typeface="印品黑体" panose="00000500000000000000" pitchFamily="2" charset="-122"/>
              <a:ea typeface="印品黑体" panose="00000500000000000000" pitchFamily="2" charset="-122"/>
              <a:cs typeface="Calibri" charset="0"/>
              <a:sym typeface="Arial" panose="020B0604020202020204" pitchFamily="34" charset="0"/>
            </a:endParaRPr>
          </a:p>
        </p:txBody>
      </p:sp>
      <p:sp>
        <p:nvSpPr>
          <p:cNvPr id="30" name="AutoShape 8">
            <a:extLst>
              <a:ext uri="{FF2B5EF4-FFF2-40B4-BE49-F238E27FC236}">
                <a16:creationId xmlns:a16="http://schemas.microsoft.com/office/drawing/2014/main" id="{76FA5A20-A0DC-4696-925E-1EF5E50D902F}"/>
              </a:ext>
            </a:extLst>
          </p:cNvPr>
          <p:cNvSpPr>
            <a:spLocks/>
          </p:cNvSpPr>
          <p:nvPr/>
        </p:nvSpPr>
        <p:spPr bwMode="auto">
          <a:xfrm>
            <a:off x="6784879" y="3968024"/>
            <a:ext cx="2520000" cy="120544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D2D7FE"/>
          </a:solidFill>
          <a:ln w="25400" cap="flat" cmpd="sng">
            <a:noFill/>
            <a:prstDash val="solid"/>
            <a:miter lim="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>
              <a:lnSpc>
                <a:spcPct val="150000"/>
              </a:lnSpc>
              <a:defRPr/>
            </a:pPr>
            <a:endParaRPr lang="es-ES" sz="2669">
              <a:latin typeface="印品黑体" panose="00000500000000000000" pitchFamily="2" charset="-122"/>
              <a:ea typeface="印品黑体" panose="00000500000000000000" pitchFamily="2" charset="-122"/>
              <a:cs typeface="Calibri" charset="0"/>
              <a:sym typeface="Arial" panose="020B0604020202020204" pitchFamily="34" charset="0"/>
            </a:endParaRPr>
          </a:p>
        </p:txBody>
      </p:sp>
      <p:sp>
        <p:nvSpPr>
          <p:cNvPr id="37" name="AutoShape 16">
            <a:extLst>
              <a:ext uri="{FF2B5EF4-FFF2-40B4-BE49-F238E27FC236}">
                <a16:creationId xmlns:a16="http://schemas.microsoft.com/office/drawing/2014/main" id="{1403E809-9642-4622-8200-0635F8F28204}"/>
              </a:ext>
            </a:extLst>
          </p:cNvPr>
          <p:cNvSpPr>
            <a:spLocks/>
          </p:cNvSpPr>
          <p:nvPr/>
        </p:nvSpPr>
        <p:spPr bwMode="auto">
          <a:xfrm>
            <a:off x="2705510" y="1908535"/>
            <a:ext cx="3728997" cy="646331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square" lIns="0" tIns="0" rIns="0" bIns="0" anchor="t" anchorCtr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印品黑体" panose="00000500000000000000" pitchFamily="2" charset="-122"/>
                <a:ea typeface="印品黑体" panose="00000500000000000000" pitchFamily="2" charset="-122"/>
                <a:sym typeface="Arial" panose="020B0604020202020204" pitchFamily="34" charset="0"/>
              </a:rPr>
              <a:t>the original method of utilization of open source software ImageJ </a:t>
            </a:r>
          </a:p>
          <a:p>
            <a:endParaRPr lang="en-US" altLang="zh-CN" sz="1400" dirty="0">
              <a:solidFill>
                <a:schemeClr val="bg1"/>
              </a:solidFill>
              <a:latin typeface="印品黑体" panose="00000500000000000000" pitchFamily="2" charset="-122"/>
              <a:ea typeface="印品黑体" panose="00000500000000000000" pitchFamily="2" charset="-122"/>
              <a:sym typeface="Arial" panose="020B0604020202020204" pitchFamily="34" charset="0"/>
            </a:endParaRPr>
          </a:p>
        </p:txBody>
      </p:sp>
      <p:sp>
        <p:nvSpPr>
          <p:cNvPr id="38" name="AutoShape 17">
            <a:extLst>
              <a:ext uri="{FF2B5EF4-FFF2-40B4-BE49-F238E27FC236}">
                <a16:creationId xmlns:a16="http://schemas.microsoft.com/office/drawing/2014/main" id="{B634D0B1-B607-4895-A358-5252263F03AE}"/>
              </a:ext>
            </a:extLst>
          </p:cNvPr>
          <p:cNvSpPr>
            <a:spLocks/>
          </p:cNvSpPr>
          <p:nvPr/>
        </p:nvSpPr>
        <p:spPr bwMode="auto">
          <a:xfrm>
            <a:off x="2659757" y="3110954"/>
            <a:ext cx="3950774" cy="43088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square" lIns="0" tIns="0" rIns="0" bIns="0" anchor="t" anchorCtr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印品黑体" panose="00000500000000000000" pitchFamily="2" charset="-122"/>
                <a:ea typeface="印品黑体" panose="00000500000000000000" pitchFamily="2" charset="-122"/>
                <a:sym typeface="Arial" panose="020B0604020202020204" pitchFamily="34" charset="0"/>
              </a:rPr>
              <a:t>the batch processing of </a:t>
            </a:r>
            <a:r>
              <a:rPr lang="en-US" altLang="zh-CN" sz="1400" dirty="0" err="1">
                <a:solidFill>
                  <a:schemeClr val="bg1"/>
                </a:solidFill>
                <a:latin typeface="印品黑体" panose="00000500000000000000" pitchFamily="2" charset="-122"/>
                <a:ea typeface="印品黑体" panose="00000500000000000000" pitchFamily="2" charset="-122"/>
                <a:sym typeface="Arial" panose="020B0604020202020204" pitchFamily="34" charset="0"/>
              </a:rPr>
              <a:t>nano</a:t>
            </a:r>
            <a:r>
              <a:rPr lang="en-US" altLang="zh-CN" sz="1400" dirty="0">
                <a:solidFill>
                  <a:schemeClr val="bg1"/>
                </a:solidFill>
                <a:latin typeface="印品黑体" panose="00000500000000000000" pitchFamily="2" charset="-122"/>
                <a:ea typeface="印品黑体" panose="00000500000000000000" pitchFamily="2" charset="-122"/>
                <a:sym typeface="Arial" panose="020B0604020202020204" pitchFamily="34" charset="0"/>
              </a:rPr>
              <a:t>-particle images by artificial intelligence algorithm</a:t>
            </a:r>
          </a:p>
        </p:txBody>
      </p:sp>
      <p:pic>
        <p:nvPicPr>
          <p:cNvPr id="41" name="Picture 2" descr="/var/folders/qb/bdfh3t2172b23_q8w2bcp81c0000gn/T/com.microsoft.Powerpoint/WebArchiveCopyPasteTempFiles/picture1(2).png">
            <a:extLst>
              <a:ext uri="{FF2B5EF4-FFF2-40B4-BE49-F238E27FC236}">
                <a16:creationId xmlns:a16="http://schemas.microsoft.com/office/drawing/2014/main" id="{93CBE823-6C4F-4A05-AFA4-DA2F4CA29D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" y="1641285"/>
            <a:ext cx="2333587" cy="2317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3" descr="/var/folders/qb/bdfh3t2172b23_q8w2bcp81c0000gn/T/com.microsoft.Powerpoint/WebArchiveCopyPasteTempFiles/picture2(2).png">
            <a:extLst>
              <a:ext uri="{FF2B5EF4-FFF2-40B4-BE49-F238E27FC236}">
                <a16:creationId xmlns:a16="http://schemas.microsoft.com/office/drawing/2014/main" id="{B3136754-4084-4556-AD6D-E2C7895F2F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6" t="7224" r="4792"/>
          <a:stretch/>
        </p:blipFill>
        <p:spPr bwMode="auto">
          <a:xfrm>
            <a:off x="6796944" y="1658883"/>
            <a:ext cx="2333587" cy="2317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文本框 42">
            <a:extLst>
              <a:ext uri="{FF2B5EF4-FFF2-40B4-BE49-F238E27FC236}">
                <a16:creationId xmlns:a16="http://schemas.microsoft.com/office/drawing/2014/main" id="{7F178719-C212-4368-BCEC-F23EBDA505DD}"/>
              </a:ext>
            </a:extLst>
          </p:cNvPr>
          <p:cNvSpPr txBox="1"/>
          <p:nvPr/>
        </p:nvSpPr>
        <p:spPr>
          <a:xfrm>
            <a:off x="179019" y="4644150"/>
            <a:ext cx="42732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800" dirty="0"/>
              <a:t>First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step</a:t>
            </a:r>
          </a:p>
          <a:p>
            <a:r>
              <a:rPr kumimoji="1" lang="en" altLang="zh-CN" sz="1800" dirty="0"/>
              <a:t>obtain the morphological images of nanoparticles.</a:t>
            </a:r>
            <a:endParaRPr kumimoji="1" lang="zh-CN" altLang="en-US" sz="1800" dirty="0"/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42C76EB1-B3B6-480D-8C8D-0579195EA984}"/>
              </a:ext>
            </a:extLst>
          </p:cNvPr>
          <p:cNvSpPr txBox="1"/>
          <p:nvPr/>
        </p:nvSpPr>
        <p:spPr>
          <a:xfrm>
            <a:off x="4691741" y="4674738"/>
            <a:ext cx="48252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800" dirty="0"/>
              <a:t>Second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step</a:t>
            </a:r>
          </a:p>
          <a:p>
            <a:r>
              <a:rPr kumimoji="1" lang="en-US" altLang="zh-CN" sz="1800" dirty="0"/>
              <a:t>Obtain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the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histogram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of nanoparticles</a:t>
            </a:r>
            <a:r>
              <a:rPr kumimoji="1" lang="zh-CN" altLang="en-US" sz="1800" dirty="0"/>
              <a:t> </a:t>
            </a:r>
          </a:p>
        </p:txBody>
      </p:sp>
      <p:sp>
        <p:nvSpPr>
          <p:cNvPr id="16" name="标题 1">
            <a:extLst>
              <a:ext uri="{FF2B5EF4-FFF2-40B4-BE49-F238E27FC236}">
                <a16:creationId xmlns:a16="http://schemas.microsoft.com/office/drawing/2014/main" id="{5F61212A-1F7A-43BB-9B3D-C6D334B484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31231" y="463508"/>
            <a:ext cx="8883103" cy="687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8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US" altLang="zh-CN" sz="2800" i="0" kern="0" dirty="0">
                <a:ea typeface="宋体" panose="02010600030101010101" pitchFamily="2" charset="-122"/>
              </a:rPr>
              <a:t>Research Details</a:t>
            </a:r>
            <a:endParaRPr lang="zh-CN" altLang="en-US" sz="2800" i="0" kern="0" dirty="0">
              <a:ea typeface="宋体" panose="02010600030101010101" pitchFamily="2" charset="-122"/>
            </a:endParaRPr>
          </a:p>
        </p:txBody>
      </p:sp>
      <p:sp>
        <p:nvSpPr>
          <p:cNvPr id="4" name="下箭头 3">
            <a:extLst>
              <a:ext uri="{FF2B5EF4-FFF2-40B4-BE49-F238E27FC236}">
                <a16:creationId xmlns:a16="http://schemas.microsoft.com/office/drawing/2014/main" id="{D1A3D01B-F609-5047-AAD5-01B185188796}"/>
              </a:ext>
            </a:extLst>
          </p:cNvPr>
          <p:cNvSpPr/>
          <p:nvPr/>
        </p:nvSpPr>
        <p:spPr bwMode="auto">
          <a:xfrm>
            <a:off x="4180659" y="2410383"/>
            <a:ext cx="543198" cy="676364"/>
          </a:xfrm>
          <a:prstGeom prst="downArrow">
            <a:avLst/>
          </a:prstGeom>
          <a:solidFill>
            <a:srgbClr val="0000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endParaRPr kumimoji="0" lang="zh-CN" altLang="en-US" sz="2400" b="1" i="1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624626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43" grpId="0"/>
      <p:bldP spid="4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5" name="图片 2">
            <a:extLst>
              <a:ext uri="{FF2B5EF4-FFF2-40B4-BE49-F238E27FC236}">
                <a16:creationId xmlns:a16="http://schemas.microsoft.com/office/drawing/2014/main" id="{7F819F94-4C79-4443-A8DE-21DB8F0FCC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991" y="2371130"/>
            <a:ext cx="3725465" cy="28658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6" name="图片 3">
            <a:extLst>
              <a:ext uri="{FF2B5EF4-FFF2-40B4-BE49-F238E27FC236}">
                <a16:creationId xmlns:a16="http://schemas.microsoft.com/office/drawing/2014/main" id="{F73731C8-55E7-6345-8A23-E07731B0A5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1304" y="2371725"/>
            <a:ext cx="3730229" cy="28658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id="{3EF7811C-99C5-4199-9AD5-66F5A1EC6E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744" y="455874"/>
            <a:ext cx="12192000" cy="498475"/>
          </a:xfrm>
        </p:spPr>
        <p:txBody>
          <a:bodyPr/>
          <a:lstStyle/>
          <a:p>
            <a:r>
              <a:rPr lang="en-US" altLang="zh-CN" dirty="0">
                <a:ea typeface="宋体" panose="02010600030101010101" pitchFamily="2" charset="-122"/>
              </a:rPr>
              <a:t>Use ImageJ to get the AFM Image</a:t>
            </a:r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77837E2-DDBE-45E7-ABEA-D2C90BA634A2}"/>
              </a:ext>
            </a:extLst>
          </p:cNvPr>
          <p:cNvSpPr/>
          <p:nvPr/>
        </p:nvSpPr>
        <p:spPr>
          <a:xfrm flipH="1">
            <a:off x="325744" y="2284340"/>
            <a:ext cx="3967960" cy="3039414"/>
          </a:xfrm>
          <a:prstGeom prst="rect">
            <a:avLst/>
          </a:prstGeom>
          <a:noFill/>
          <a:ln w="5080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>
              <a:latin typeface="印品黑体" panose="00000500000000000000" pitchFamily="2" charset="-122"/>
              <a:ea typeface="印品黑体" panose="00000500000000000000" pitchFamily="2" charset="-122"/>
              <a:sym typeface="Arial" panose="020B0604020202020204" pitchFamily="34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C436686-873F-4C93-AEF0-B0DD20CB032A}"/>
              </a:ext>
            </a:extLst>
          </p:cNvPr>
          <p:cNvSpPr/>
          <p:nvPr/>
        </p:nvSpPr>
        <p:spPr>
          <a:xfrm flipH="1">
            <a:off x="4852438" y="2298268"/>
            <a:ext cx="3967960" cy="3039414"/>
          </a:xfrm>
          <a:prstGeom prst="rect">
            <a:avLst/>
          </a:prstGeom>
          <a:noFill/>
          <a:ln w="5080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>
              <a:latin typeface="印品黑体" panose="00000500000000000000" pitchFamily="2" charset="-122"/>
              <a:ea typeface="印品黑体" panose="00000500000000000000" pitchFamily="2" charset="-122"/>
              <a:sym typeface="Arial" panose="020B0604020202020204" pitchFamily="34" charset="0"/>
            </a:endParaRPr>
          </a:p>
        </p:txBody>
      </p:sp>
      <p:pic>
        <p:nvPicPr>
          <p:cNvPr id="13317" name="图片 5">
            <a:extLst>
              <a:ext uri="{FF2B5EF4-FFF2-40B4-BE49-F238E27FC236}">
                <a16:creationId xmlns:a16="http://schemas.microsoft.com/office/drawing/2014/main" id="{5E9547E6-C14B-CB48-8F37-33402FD3C8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8438" y="1231521"/>
            <a:ext cx="2219325" cy="195976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429CD3A3-D534-4D7D-AC05-43B0281BB57D}"/>
              </a:ext>
            </a:extLst>
          </p:cNvPr>
          <p:cNvSpPr/>
          <p:nvPr/>
        </p:nvSpPr>
        <p:spPr>
          <a:xfrm flipH="1">
            <a:off x="3548438" y="1231521"/>
            <a:ext cx="2219325" cy="1893419"/>
          </a:xfrm>
          <a:prstGeom prst="rect">
            <a:avLst/>
          </a:prstGeom>
          <a:noFill/>
          <a:ln w="5080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>
              <a:latin typeface="印品黑体" panose="00000500000000000000" pitchFamily="2" charset="-122"/>
              <a:ea typeface="印品黑体" panose="00000500000000000000" pitchFamily="2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2612875"/>
      </p:ext>
    </p:extLst>
  </p:cSld>
  <p:clrMapOvr>
    <a:masterClrMapping/>
  </p:clrMapOvr>
  <p:transition spd="slow">
    <p:wipe dir="r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9" name="图片 2">
            <a:extLst>
              <a:ext uri="{FF2B5EF4-FFF2-40B4-BE49-F238E27FC236}">
                <a16:creationId xmlns:a16="http://schemas.microsoft.com/office/drawing/2014/main" id="{EC39FE5D-1C48-4B4D-BCDE-DB99D57AAB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528" y="2183506"/>
            <a:ext cx="3730229" cy="28670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1" name="图片 5">
            <a:extLst>
              <a:ext uri="{FF2B5EF4-FFF2-40B4-BE49-F238E27FC236}">
                <a16:creationId xmlns:a16="http://schemas.microsoft.com/office/drawing/2014/main" id="{11397593-68D8-3E4D-8DA8-707A5A9503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9046" y="2183506"/>
            <a:ext cx="2480094" cy="29532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315E4A2E-7201-4515-8F9E-1072C19E7FD3}"/>
              </a:ext>
            </a:extLst>
          </p:cNvPr>
          <p:cNvSpPr/>
          <p:nvPr/>
        </p:nvSpPr>
        <p:spPr>
          <a:xfrm flipH="1">
            <a:off x="718004" y="2097311"/>
            <a:ext cx="3853996" cy="3039414"/>
          </a:xfrm>
          <a:prstGeom prst="rect">
            <a:avLst/>
          </a:prstGeom>
          <a:noFill/>
          <a:ln w="5080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>
              <a:latin typeface="印品黑体" panose="00000500000000000000" pitchFamily="2" charset="-122"/>
              <a:ea typeface="印品黑体" panose="00000500000000000000" pitchFamily="2" charset="-122"/>
              <a:sym typeface="Arial" panose="020B0604020202020204" pitchFamily="34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17A0ED6-955A-43CC-967A-FF2E40946613}"/>
              </a:ext>
            </a:extLst>
          </p:cNvPr>
          <p:cNvSpPr/>
          <p:nvPr/>
        </p:nvSpPr>
        <p:spPr>
          <a:xfrm flipH="1">
            <a:off x="5785511" y="2097310"/>
            <a:ext cx="2640485" cy="3113881"/>
          </a:xfrm>
          <a:prstGeom prst="rect">
            <a:avLst/>
          </a:prstGeom>
          <a:noFill/>
          <a:ln w="5080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>
              <a:latin typeface="印品黑体" panose="00000500000000000000" pitchFamily="2" charset="-122"/>
              <a:ea typeface="印品黑体" panose="00000500000000000000" pitchFamily="2" charset="-122"/>
              <a:sym typeface="Arial" panose="020B0604020202020204" pitchFamily="34" charset="0"/>
            </a:endParaRPr>
          </a:p>
        </p:txBody>
      </p:sp>
      <p:pic>
        <p:nvPicPr>
          <p:cNvPr id="14340" name="图片 4">
            <a:extLst>
              <a:ext uri="{FF2B5EF4-FFF2-40B4-BE49-F238E27FC236}">
                <a16:creationId xmlns:a16="http://schemas.microsoft.com/office/drawing/2014/main" id="{22FE220D-8DD6-EC45-A658-48EB205279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6194" y="1144501"/>
            <a:ext cx="3336131" cy="217884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390D620E-9E26-4622-B0E9-237D162E8190}"/>
              </a:ext>
            </a:extLst>
          </p:cNvPr>
          <p:cNvSpPr/>
          <p:nvPr/>
        </p:nvSpPr>
        <p:spPr>
          <a:xfrm flipH="1">
            <a:off x="3296194" y="1144501"/>
            <a:ext cx="3336131" cy="2178844"/>
          </a:xfrm>
          <a:prstGeom prst="rect">
            <a:avLst/>
          </a:prstGeom>
          <a:noFill/>
          <a:ln w="5080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>
              <a:latin typeface="印品黑体" panose="00000500000000000000" pitchFamily="2" charset="-122"/>
              <a:ea typeface="印品黑体" panose="00000500000000000000" pitchFamily="2" charset="-122"/>
              <a:sym typeface="Arial" panose="020B0604020202020204" pitchFamily="34" charset="0"/>
            </a:endParaRPr>
          </a:p>
        </p:txBody>
      </p:sp>
      <p:sp>
        <p:nvSpPr>
          <p:cNvPr id="13" name="标题 1">
            <a:extLst>
              <a:ext uri="{FF2B5EF4-FFF2-40B4-BE49-F238E27FC236}">
                <a16:creationId xmlns:a16="http://schemas.microsoft.com/office/drawing/2014/main" id="{90416FE8-CB98-46BC-9EBF-A95A3744B6E8}"/>
              </a:ext>
            </a:extLst>
          </p:cNvPr>
          <p:cNvSpPr txBox="1">
            <a:spLocks/>
          </p:cNvSpPr>
          <p:nvPr/>
        </p:nvSpPr>
        <p:spPr bwMode="auto">
          <a:xfrm>
            <a:off x="325744" y="455874"/>
            <a:ext cx="12192000" cy="49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8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US" altLang="zh-CN" i="0" kern="0" dirty="0">
                <a:ea typeface="宋体" panose="02010600030101010101" pitchFamily="2" charset="-122"/>
              </a:rPr>
              <a:t>Use ImageJ to Find the Location</a:t>
            </a:r>
            <a:endParaRPr lang="zh-CN" altLang="en-US" i="0" kern="0" dirty="0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61365520"/>
      </p:ext>
    </p:extLst>
  </p:cSld>
  <p:clrMapOvr>
    <a:masterClrMapping/>
  </p:clrMapOvr>
  <p:transition spd="slow">
    <p:wipe dir="r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D5AA474B-B925-4547-8EC0-73A4FD23BEB7}"/>
              </a:ext>
            </a:extLst>
          </p:cNvPr>
          <p:cNvSpPr/>
          <p:nvPr/>
        </p:nvSpPr>
        <p:spPr>
          <a:xfrm>
            <a:off x="20232" y="2575831"/>
            <a:ext cx="9103536" cy="19872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0" tIns="48216" rIns="96430" bIns="48216" rtlCol="0" anchor="ctr"/>
          <a:lstStyle/>
          <a:p>
            <a:pPr algn="ctr"/>
            <a:endParaRPr lang="zh-CN" altLang="en-US" dirty="0">
              <a:latin typeface="印品黑体" panose="00000500000000000000" pitchFamily="2" charset="-122"/>
              <a:ea typeface="印品黑体" panose="00000500000000000000" pitchFamily="2" charset="-122"/>
              <a:cs typeface="+mn-ea"/>
              <a:sym typeface="Arial" panose="020B0604020202020204" pitchFamily="34" charset="0"/>
            </a:endParaRPr>
          </a:p>
        </p:txBody>
      </p:sp>
      <p:pic>
        <p:nvPicPr>
          <p:cNvPr id="15363" name="图片 2">
            <a:extLst>
              <a:ext uri="{FF2B5EF4-FFF2-40B4-BE49-F238E27FC236}">
                <a16:creationId xmlns:a16="http://schemas.microsoft.com/office/drawing/2014/main" id="{E9F9312C-B52B-F647-9B3D-E968C6596D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2431" y="3627169"/>
            <a:ext cx="3049191" cy="23157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4" name="图片 4">
            <a:extLst>
              <a:ext uri="{FF2B5EF4-FFF2-40B4-BE49-F238E27FC236}">
                <a16:creationId xmlns:a16="http://schemas.microsoft.com/office/drawing/2014/main" id="{978AF498-623B-7142-B62E-93C2EE3192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2432" y="1092753"/>
            <a:ext cx="3049191" cy="21550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5" name="图片 5">
            <a:extLst>
              <a:ext uri="{FF2B5EF4-FFF2-40B4-BE49-F238E27FC236}">
                <a16:creationId xmlns:a16="http://schemas.microsoft.com/office/drawing/2014/main" id="{22F305FE-4AD3-1245-8512-75C59882CF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1751" y="1937435"/>
            <a:ext cx="2875563" cy="33722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CD2C4B1F-2494-4C73-840E-ED28F3AD2E34}"/>
              </a:ext>
            </a:extLst>
          </p:cNvPr>
          <p:cNvSpPr/>
          <p:nvPr/>
        </p:nvSpPr>
        <p:spPr>
          <a:xfrm flipH="1">
            <a:off x="1178001" y="1857463"/>
            <a:ext cx="3049191" cy="3539411"/>
          </a:xfrm>
          <a:prstGeom prst="rect">
            <a:avLst/>
          </a:prstGeom>
          <a:noFill/>
          <a:ln w="5080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>
              <a:latin typeface="印品黑体" panose="00000500000000000000" pitchFamily="2" charset="-122"/>
              <a:ea typeface="印品黑体" panose="00000500000000000000" pitchFamily="2" charset="-122"/>
              <a:sym typeface="Arial" panose="020B0604020202020204" pitchFamily="34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9FE39F97-D26E-426B-95F0-2AF19799667A}"/>
              </a:ext>
            </a:extLst>
          </p:cNvPr>
          <p:cNvSpPr/>
          <p:nvPr/>
        </p:nvSpPr>
        <p:spPr>
          <a:xfrm flipH="1">
            <a:off x="4592232" y="1014833"/>
            <a:ext cx="3300017" cy="2414167"/>
          </a:xfrm>
          <a:prstGeom prst="rect">
            <a:avLst/>
          </a:prstGeom>
          <a:noFill/>
          <a:ln w="5080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>
              <a:latin typeface="印品黑体" panose="00000500000000000000" pitchFamily="2" charset="-122"/>
              <a:ea typeface="印品黑体" panose="00000500000000000000" pitchFamily="2" charset="-122"/>
              <a:sym typeface="Arial" panose="020B0604020202020204" pitchFamily="34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339BC1D-0F5A-4DE0-8879-4FE44D2E7A2D}"/>
              </a:ext>
            </a:extLst>
          </p:cNvPr>
          <p:cNvSpPr/>
          <p:nvPr/>
        </p:nvSpPr>
        <p:spPr>
          <a:xfrm flipH="1">
            <a:off x="4592232" y="3507314"/>
            <a:ext cx="3300017" cy="2520624"/>
          </a:xfrm>
          <a:prstGeom prst="rect">
            <a:avLst/>
          </a:prstGeom>
          <a:noFill/>
          <a:ln w="5080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>
              <a:latin typeface="印品黑体" panose="00000500000000000000" pitchFamily="2" charset="-122"/>
              <a:ea typeface="印品黑体" panose="00000500000000000000" pitchFamily="2" charset="-122"/>
              <a:sym typeface="Arial" panose="020B0604020202020204" pitchFamily="34" charset="0"/>
            </a:endParaRPr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6451715A-FE1A-44FA-9A44-EAB860C50337}"/>
              </a:ext>
            </a:extLst>
          </p:cNvPr>
          <p:cNvSpPr txBox="1">
            <a:spLocks/>
          </p:cNvSpPr>
          <p:nvPr/>
        </p:nvSpPr>
        <p:spPr bwMode="auto">
          <a:xfrm>
            <a:off x="325744" y="455874"/>
            <a:ext cx="12192000" cy="49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8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US" altLang="zh-CN" i="0" kern="0" dirty="0">
                <a:ea typeface="宋体" panose="02010600030101010101" pitchFamily="2" charset="-122"/>
              </a:rPr>
              <a:t>Transform Location to Data</a:t>
            </a:r>
            <a:endParaRPr lang="zh-CN" altLang="en-US" i="0" kern="0" dirty="0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68746581"/>
      </p:ext>
    </p:extLst>
  </p:cSld>
  <p:clrMapOvr>
    <a:masterClrMapping/>
  </p:clrMapOvr>
  <p:transition spd="slow">
    <p:wipe dir="r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BAA43610-62FE-41DB-BC7A-345257B60B1C}"/>
              </a:ext>
            </a:extLst>
          </p:cNvPr>
          <p:cNvSpPr/>
          <p:nvPr/>
        </p:nvSpPr>
        <p:spPr>
          <a:xfrm>
            <a:off x="0" y="2894120"/>
            <a:ext cx="9143294" cy="131389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0" tIns="48216" rIns="96430" bIns="48216" rtlCol="0" anchor="ctr"/>
          <a:lstStyle/>
          <a:p>
            <a:pPr algn="ctr"/>
            <a:endParaRPr lang="zh-CN" altLang="en-US" dirty="0">
              <a:latin typeface="印品黑体" panose="00000500000000000000" pitchFamily="2" charset="-122"/>
              <a:ea typeface="印品黑体" panose="00000500000000000000" pitchFamily="2" charset="-122"/>
              <a:cs typeface="+mn-ea"/>
              <a:sym typeface="Arial" panose="020B0604020202020204" pitchFamily="34" charset="0"/>
            </a:endParaRPr>
          </a:p>
        </p:txBody>
      </p:sp>
      <p:pic>
        <p:nvPicPr>
          <p:cNvPr id="16387" name="图片 3">
            <a:extLst>
              <a:ext uri="{FF2B5EF4-FFF2-40B4-BE49-F238E27FC236}">
                <a16:creationId xmlns:a16="http://schemas.microsoft.com/office/drawing/2014/main" id="{EDC80330-05A0-CB45-BA0A-154719E6F3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765" y="2058249"/>
            <a:ext cx="4114800" cy="29003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5" name="图表 4">
            <a:extLst>
              <a:ext uri="{FF2B5EF4-FFF2-40B4-BE49-F238E27FC236}">
                <a16:creationId xmlns:a16="http://schemas.microsoft.com/office/drawing/2014/main" id="{0553D1EF-431D-544F-9742-1A29BE8AC26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46389458"/>
              </p:ext>
            </p:extLst>
          </p:nvPr>
        </p:nvGraphicFramePr>
        <p:xfrm>
          <a:off x="4657437" y="2058248"/>
          <a:ext cx="4114799" cy="29003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矩形 8">
            <a:extLst>
              <a:ext uri="{FF2B5EF4-FFF2-40B4-BE49-F238E27FC236}">
                <a16:creationId xmlns:a16="http://schemas.microsoft.com/office/drawing/2014/main" id="{B687D244-8321-49FF-AFB1-0444BC5FE025}"/>
              </a:ext>
            </a:extLst>
          </p:cNvPr>
          <p:cNvSpPr/>
          <p:nvPr/>
        </p:nvSpPr>
        <p:spPr>
          <a:xfrm flipH="1">
            <a:off x="318418" y="2011013"/>
            <a:ext cx="4253581" cy="3039414"/>
          </a:xfrm>
          <a:prstGeom prst="rect">
            <a:avLst/>
          </a:prstGeom>
          <a:noFill/>
          <a:ln w="5080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>
              <a:latin typeface="印品黑体" panose="00000500000000000000" pitchFamily="2" charset="-122"/>
              <a:ea typeface="印品黑体" panose="00000500000000000000" pitchFamily="2" charset="-122"/>
              <a:sym typeface="Arial" panose="020B0604020202020204" pitchFamily="34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CE5193E4-7612-47E5-8434-524E29669724}"/>
              </a:ext>
            </a:extLst>
          </p:cNvPr>
          <p:cNvSpPr/>
          <p:nvPr/>
        </p:nvSpPr>
        <p:spPr>
          <a:xfrm flipH="1">
            <a:off x="4571998" y="2011013"/>
            <a:ext cx="4253581" cy="3039414"/>
          </a:xfrm>
          <a:prstGeom prst="rect">
            <a:avLst/>
          </a:prstGeom>
          <a:noFill/>
          <a:ln w="5080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>
              <a:latin typeface="印品黑体" panose="00000500000000000000" pitchFamily="2" charset="-122"/>
              <a:ea typeface="印品黑体" panose="00000500000000000000" pitchFamily="2" charset="-122"/>
              <a:sym typeface="Arial" panose="020B0604020202020204" pitchFamily="34" charset="0"/>
            </a:endParaRPr>
          </a:p>
        </p:txBody>
      </p:sp>
      <p:sp>
        <p:nvSpPr>
          <p:cNvPr id="11" name="标题 1">
            <a:extLst>
              <a:ext uri="{FF2B5EF4-FFF2-40B4-BE49-F238E27FC236}">
                <a16:creationId xmlns:a16="http://schemas.microsoft.com/office/drawing/2014/main" id="{F9BB0BB1-D21F-4C34-B1F7-7005BDCC16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744" y="455874"/>
            <a:ext cx="12192000" cy="498475"/>
          </a:xfrm>
        </p:spPr>
        <p:txBody>
          <a:bodyPr/>
          <a:lstStyle/>
          <a:p>
            <a:r>
              <a:rPr lang="en-US" altLang="zh-CN" dirty="0">
                <a:ea typeface="宋体" panose="02010600030101010101" pitchFamily="2" charset="-122"/>
              </a:rPr>
              <a:t>Analyze the Data</a:t>
            </a:r>
            <a:endParaRPr lang="zh-CN" altLang="en-US" dirty="0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90797082"/>
      </p:ext>
    </p:extLst>
  </p:cSld>
  <p:clrMapOvr>
    <a:masterClrMapping/>
  </p:clrMapOvr>
  <p:transition spd="slow"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96C704D2-1679-4BFE-9BDC-1E04393964DF}"/>
              </a:ext>
            </a:extLst>
          </p:cNvPr>
          <p:cNvGrpSpPr/>
          <p:nvPr/>
        </p:nvGrpSpPr>
        <p:grpSpPr>
          <a:xfrm>
            <a:off x="707" y="2322829"/>
            <a:ext cx="9143294" cy="1931682"/>
            <a:chOff x="170694" y="177982"/>
            <a:chExt cx="3936003" cy="781165"/>
          </a:xfrm>
        </p:grpSpPr>
        <p:sp>
          <p:nvSpPr>
            <p:cNvPr id="4" name="等腰三角形 3">
              <a:extLst>
                <a:ext uri="{FF2B5EF4-FFF2-40B4-BE49-F238E27FC236}">
                  <a16:creationId xmlns:a16="http://schemas.microsoft.com/office/drawing/2014/main" id="{79D99179-3F00-42AB-A8C7-601E3C9B1E83}"/>
                </a:ext>
              </a:extLst>
            </p:cNvPr>
            <p:cNvSpPr/>
            <p:nvPr/>
          </p:nvSpPr>
          <p:spPr>
            <a:xfrm>
              <a:off x="1233863" y="177982"/>
              <a:ext cx="355284" cy="356514"/>
            </a:xfrm>
            <a:prstGeom prst="triangle">
              <a:avLst/>
            </a:prstGeom>
            <a:solidFill>
              <a:schemeClr val="accent5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6430" tIns="48216" rIns="96430" bIns="48216" rtlCol="0" anchor="ctr"/>
            <a:lstStyle/>
            <a:p>
              <a:pPr algn="ctr"/>
              <a:endParaRPr lang="zh-CN" altLang="en-US" dirty="0">
                <a:latin typeface="印品黑体" panose="00000500000000000000" pitchFamily="2" charset="-122"/>
                <a:ea typeface="印品黑体" panose="00000500000000000000" pitchFamily="2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" name="等腰三角形 4">
              <a:extLst>
                <a:ext uri="{FF2B5EF4-FFF2-40B4-BE49-F238E27FC236}">
                  <a16:creationId xmlns:a16="http://schemas.microsoft.com/office/drawing/2014/main" id="{06781CCA-088B-4E9A-8025-D742D6F23960}"/>
                </a:ext>
              </a:extLst>
            </p:cNvPr>
            <p:cNvSpPr/>
            <p:nvPr/>
          </p:nvSpPr>
          <p:spPr>
            <a:xfrm flipV="1">
              <a:off x="200258" y="602633"/>
              <a:ext cx="355284" cy="356514"/>
            </a:xfrm>
            <a:prstGeom prst="triangle">
              <a:avLst/>
            </a:prstGeom>
            <a:solidFill>
              <a:schemeClr val="accent5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6430" tIns="48216" rIns="96430" bIns="48216" rtlCol="0" anchor="ctr"/>
            <a:lstStyle/>
            <a:p>
              <a:pPr algn="ctr"/>
              <a:endParaRPr lang="zh-CN" altLang="en-US" dirty="0">
                <a:latin typeface="印品黑体" panose="00000500000000000000" pitchFamily="2" charset="-122"/>
                <a:ea typeface="印品黑体" panose="00000500000000000000" pitchFamily="2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2B2D40FE-8680-4434-945D-5900F60B9645}"/>
                </a:ext>
              </a:extLst>
            </p:cNvPr>
            <p:cNvSpPr/>
            <p:nvPr/>
          </p:nvSpPr>
          <p:spPr>
            <a:xfrm>
              <a:off x="170694" y="261768"/>
              <a:ext cx="3936003" cy="61198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6430" tIns="48216" rIns="96430" bIns="48216" rtlCol="0" anchor="ctr"/>
            <a:lstStyle/>
            <a:p>
              <a:pPr algn="ctr"/>
              <a:endParaRPr lang="zh-CN" altLang="en-US" dirty="0">
                <a:latin typeface="印品黑体" panose="00000500000000000000" pitchFamily="2" charset="-122"/>
                <a:ea typeface="印品黑体" panose="00000500000000000000" pitchFamily="2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7" name="平行四边形 6">
              <a:extLst>
                <a:ext uri="{FF2B5EF4-FFF2-40B4-BE49-F238E27FC236}">
                  <a16:creationId xmlns:a16="http://schemas.microsoft.com/office/drawing/2014/main" id="{73A24F84-4CEB-49E9-80C5-3A17BDE0B4A8}"/>
                </a:ext>
              </a:extLst>
            </p:cNvPr>
            <p:cNvSpPr/>
            <p:nvPr/>
          </p:nvSpPr>
          <p:spPr>
            <a:xfrm>
              <a:off x="376965" y="178257"/>
              <a:ext cx="1036076" cy="779005"/>
            </a:xfrm>
            <a:prstGeom prst="parallelogram">
              <a:avLst>
                <a:gd name="adj" fmla="val 48207"/>
              </a:avLst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6430" tIns="48216" rIns="96430" bIns="48216" rtlCol="0" anchor="ctr"/>
            <a:lstStyle/>
            <a:p>
              <a:pPr algn="ctr"/>
              <a:endParaRPr lang="zh-CN" altLang="en-US" dirty="0">
                <a:latin typeface="印品黑体" panose="00000500000000000000" pitchFamily="2" charset="-122"/>
                <a:ea typeface="印品黑体" panose="00000500000000000000" pitchFamily="2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8" name="文本框 6">
              <a:extLst>
                <a:ext uri="{FF2B5EF4-FFF2-40B4-BE49-F238E27FC236}">
                  <a16:creationId xmlns:a16="http://schemas.microsoft.com/office/drawing/2014/main" id="{3605AB56-DB44-46A5-AD5E-0D8554AA8522}"/>
                </a:ext>
              </a:extLst>
            </p:cNvPr>
            <p:cNvSpPr txBox="1"/>
            <p:nvPr/>
          </p:nvSpPr>
          <p:spPr>
            <a:xfrm>
              <a:off x="520857" y="253995"/>
              <a:ext cx="569115" cy="69997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endParaRPr lang="zh-CN" altLang="en-US" sz="11248" dirty="0">
                <a:solidFill>
                  <a:schemeClr val="bg1"/>
                </a:solidFill>
                <a:latin typeface="印品黑体" panose="00000500000000000000" pitchFamily="2" charset="-122"/>
                <a:ea typeface="印品黑体" panose="00000500000000000000" pitchFamily="2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9" name="TextBox 48">
            <a:extLst>
              <a:ext uri="{FF2B5EF4-FFF2-40B4-BE49-F238E27FC236}">
                <a16:creationId xmlns:a16="http://schemas.microsoft.com/office/drawing/2014/main" id="{A5E64515-71C5-40F1-9C02-B76B7895E765}"/>
              </a:ext>
            </a:extLst>
          </p:cNvPr>
          <p:cNvSpPr txBox="1"/>
          <p:nvPr/>
        </p:nvSpPr>
        <p:spPr>
          <a:xfrm>
            <a:off x="2886666" y="3003583"/>
            <a:ext cx="7101357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印品黑体" panose="00000500000000000000" pitchFamily="2" charset="-122"/>
                <a:ea typeface="印品黑体" panose="00000500000000000000" pitchFamily="2" charset="-122"/>
                <a:cs typeface="+mn-ea"/>
                <a:sym typeface="Arial" panose="020B0604020202020204" pitchFamily="34" charset="0"/>
              </a:rPr>
              <a:t>Introduction of Project Team</a:t>
            </a:r>
          </a:p>
        </p:txBody>
      </p:sp>
    </p:spTree>
    <p:extLst>
      <p:ext uri="{BB962C8B-B14F-4D97-AF65-F5344CB8AC3E}">
        <p14:creationId xmlns:p14="http://schemas.microsoft.com/office/powerpoint/2010/main" val="4127842730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8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6" presetClass="emph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animScale>
                                      <p:cBhvr>
                                        <p:cTn id="14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15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16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17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96C704D2-1679-4BFE-9BDC-1E04393964DF}"/>
              </a:ext>
            </a:extLst>
          </p:cNvPr>
          <p:cNvGrpSpPr/>
          <p:nvPr/>
        </p:nvGrpSpPr>
        <p:grpSpPr>
          <a:xfrm>
            <a:off x="707" y="2322829"/>
            <a:ext cx="9143294" cy="1931682"/>
            <a:chOff x="170694" y="177982"/>
            <a:chExt cx="3936003" cy="781165"/>
          </a:xfrm>
        </p:grpSpPr>
        <p:sp>
          <p:nvSpPr>
            <p:cNvPr id="4" name="等腰三角形 3">
              <a:extLst>
                <a:ext uri="{FF2B5EF4-FFF2-40B4-BE49-F238E27FC236}">
                  <a16:creationId xmlns:a16="http://schemas.microsoft.com/office/drawing/2014/main" id="{79D99179-3F00-42AB-A8C7-601E3C9B1E83}"/>
                </a:ext>
              </a:extLst>
            </p:cNvPr>
            <p:cNvSpPr/>
            <p:nvPr/>
          </p:nvSpPr>
          <p:spPr>
            <a:xfrm>
              <a:off x="1233863" y="177982"/>
              <a:ext cx="355284" cy="356514"/>
            </a:xfrm>
            <a:prstGeom prst="triangle">
              <a:avLst/>
            </a:prstGeom>
            <a:solidFill>
              <a:schemeClr val="accent5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6430" tIns="48216" rIns="96430" bIns="48216" rtlCol="0" anchor="ctr"/>
            <a:lstStyle/>
            <a:p>
              <a:pPr algn="ctr"/>
              <a:endParaRPr lang="zh-CN" altLang="en-US" dirty="0">
                <a:latin typeface="印品黑体" panose="00000500000000000000" pitchFamily="2" charset="-122"/>
                <a:ea typeface="印品黑体" panose="00000500000000000000" pitchFamily="2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" name="等腰三角形 4">
              <a:extLst>
                <a:ext uri="{FF2B5EF4-FFF2-40B4-BE49-F238E27FC236}">
                  <a16:creationId xmlns:a16="http://schemas.microsoft.com/office/drawing/2014/main" id="{06781CCA-088B-4E9A-8025-D742D6F23960}"/>
                </a:ext>
              </a:extLst>
            </p:cNvPr>
            <p:cNvSpPr/>
            <p:nvPr/>
          </p:nvSpPr>
          <p:spPr>
            <a:xfrm flipV="1">
              <a:off x="200258" y="602633"/>
              <a:ext cx="355284" cy="356514"/>
            </a:xfrm>
            <a:prstGeom prst="triangle">
              <a:avLst/>
            </a:prstGeom>
            <a:solidFill>
              <a:schemeClr val="accent5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6430" tIns="48216" rIns="96430" bIns="48216" rtlCol="0" anchor="ctr"/>
            <a:lstStyle/>
            <a:p>
              <a:pPr algn="ctr"/>
              <a:endParaRPr lang="zh-CN" altLang="en-US" dirty="0">
                <a:latin typeface="印品黑体" panose="00000500000000000000" pitchFamily="2" charset="-122"/>
                <a:ea typeface="印品黑体" panose="00000500000000000000" pitchFamily="2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2B2D40FE-8680-4434-945D-5900F60B9645}"/>
                </a:ext>
              </a:extLst>
            </p:cNvPr>
            <p:cNvSpPr/>
            <p:nvPr/>
          </p:nvSpPr>
          <p:spPr>
            <a:xfrm>
              <a:off x="170694" y="261768"/>
              <a:ext cx="3936003" cy="61198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6430" tIns="48216" rIns="96430" bIns="48216" rtlCol="0" anchor="ctr"/>
            <a:lstStyle/>
            <a:p>
              <a:pPr algn="ctr"/>
              <a:endParaRPr lang="zh-CN" altLang="en-US" dirty="0">
                <a:latin typeface="印品黑体" panose="00000500000000000000" pitchFamily="2" charset="-122"/>
                <a:ea typeface="印品黑体" panose="00000500000000000000" pitchFamily="2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7" name="平行四边形 6">
              <a:extLst>
                <a:ext uri="{FF2B5EF4-FFF2-40B4-BE49-F238E27FC236}">
                  <a16:creationId xmlns:a16="http://schemas.microsoft.com/office/drawing/2014/main" id="{73A24F84-4CEB-49E9-80C5-3A17BDE0B4A8}"/>
                </a:ext>
              </a:extLst>
            </p:cNvPr>
            <p:cNvSpPr/>
            <p:nvPr/>
          </p:nvSpPr>
          <p:spPr>
            <a:xfrm>
              <a:off x="376965" y="178257"/>
              <a:ext cx="1036076" cy="779005"/>
            </a:xfrm>
            <a:prstGeom prst="parallelogram">
              <a:avLst>
                <a:gd name="adj" fmla="val 48207"/>
              </a:avLst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6430" tIns="48216" rIns="96430" bIns="48216" rtlCol="0" anchor="ctr"/>
            <a:lstStyle/>
            <a:p>
              <a:pPr algn="ctr"/>
              <a:endParaRPr lang="zh-CN" altLang="en-US" dirty="0">
                <a:latin typeface="印品黑体" panose="00000500000000000000" pitchFamily="2" charset="-122"/>
                <a:ea typeface="印品黑体" panose="00000500000000000000" pitchFamily="2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8" name="文本框 6">
              <a:extLst>
                <a:ext uri="{FF2B5EF4-FFF2-40B4-BE49-F238E27FC236}">
                  <a16:creationId xmlns:a16="http://schemas.microsoft.com/office/drawing/2014/main" id="{3605AB56-DB44-46A5-AD5E-0D8554AA8522}"/>
                </a:ext>
              </a:extLst>
            </p:cNvPr>
            <p:cNvSpPr txBox="1"/>
            <p:nvPr/>
          </p:nvSpPr>
          <p:spPr>
            <a:xfrm>
              <a:off x="520857" y="253995"/>
              <a:ext cx="569115" cy="69997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sz="11248" dirty="0">
                  <a:solidFill>
                    <a:schemeClr val="bg1"/>
                  </a:solidFill>
                  <a:latin typeface="印品黑体" panose="00000500000000000000" pitchFamily="2" charset="-122"/>
                  <a:ea typeface="印品黑体" panose="00000500000000000000" pitchFamily="2" charset="-122"/>
                  <a:cs typeface="+mn-ea"/>
                  <a:sym typeface="Arial" panose="020B0604020202020204" pitchFamily="34" charset="0"/>
                </a:rPr>
                <a:t>3</a:t>
              </a:r>
              <a:endParaRPr lang="zh-CN" altLang="en-US" sz="11248" dirty="0">
                <a:solidFill>
                  <a:schemeClr val="bg1"/>
                </a:solidFill>
                <a:latin typeface="印品黑体" panose="00000500000000000000" pitchFamily="2" charset="-122"/>
                <a:ea typeface="印品黑体" panose="00000500000000000000" pitchFamily="2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9" name="TextBox 48">
            <a:extLst>
              <a:ext uri="{FF2B5EF4-FFF2-40B4-BE49-F238E27FC236}">
                <a16:creationId xmlns:a16="http://schemas.microsoft.com/office/drawing/2014/main" id="{A5E64515-71C5-40F1-9C02-B76B7895E765}"/>
              </a:ext>
            </a:extLst>
          </p:cNvPr>
          <p:cNvSpPr txBox="1"/>
          <p:nvPr/>
        </p:nvSpPr>
        <p:spPr>
          <a:xfrm>
            <a:off x="4033210" y="2865871"/>
            <a:ext cx="7101357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latin typeface="印品黑体" panose="00000500000000000000" pitchFamily="2" charset="-122"/>
                <a:ea typeface="印品黑体" panose="00000500000000000000" pitchFamily="2" charset="-122"/>
                <a:cs typeface="+mn-ea"/>
                <a:sym typeface="Arial" panose="020B0604020202020204" pitchFamily="34" charset="0"/>
              </a:rPr>
              <a:t>Project Plan</a:t>
            </a:r>
          </a:p>
        </p:txBody>
      </p:sp>
    </p:spTree>
    <p:extLst>
      <p:ext uri="{BB962C8B-B14F-4D97-AF65-F5344CB8AC3E}">
        <p14:creationId xmlns:p14="http://schemas.microsoft.com/office/powerpoint/2010/main" val="3561143656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8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6" presetClass="emph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animScale>
                                      <p:cBhvr>
                                        <p:cTn id="14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15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16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17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图片 35">
            <a:extLst>
              <a:ext uri="{FF2B5EF4-FFF2-40B4-BE49-F238E27FC236}">
                <a16:creationId xmlns:a16="http://schemas.microsoft.com/office/drawing/2014/main" id="{F59603C1-7BA8-445B-A955-A446D0FE2E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6175" y="1238963"/>
            <a:ext cx="3035093" cy="4653536"/>
          </a:xfrm>
          <a:prstGeom prst="rect">
            <a:avLst/>
          </a:prstGeom>
        </p:spPr>
      </p:pic>
      <p:grpSp>
        <p:nvGrpSpPr>
          <p:cNvPr id="8" name="组合 7" descr="e7d195523061f1c0deeec63e560781cfd59afb0ea006f2a87ABB68BF51EA6619813959095094C18C62A12F549504892A4AAA8C1554C6663626E05CA27F281A14E6983772AFC3FB97135759321DEA3D705820548C6D5B558C0521F46394056E5E035604ECCCC00DD78A9AA804791388603F96FBF43657DF4FEF4AB50DB393992D580251FD0C6390BB9C5839827A14A338">
            <a:extLst>
              <a:ext uri="{FF2B5EF4-FFF2-40B4-BE49-F238E27FC236}">
                <a16:creationId xmlns:a16="http://schemas.microsoft.com/office/drawing/2014/main" id="{2424F052-145E-4B30-A519-D3DE174FC574}"/>
              </a:ext>
            </a:extLst>
          </p:cNvPr>
          <p:cNvGrpSpPr/>
          <p:nvPr/>
        </p:nvGrpSpPr>
        <p:grpSpPr>
          <a:xfrm>
            <a:off x="2599015" y="2820212"/>
            <a:ext cx="996798" cy="951720"/>
            <a:chOff x="3370573" y="3456406"/>
            <a:chExt cx="1170925" cy="1117972"/>
          </a:xfrm>
          <a:solidFill>
            <a:srgbClr val="D2D7FE"/>
          </a:solidFill>
        </p:grpSpPr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D118BD6C-ECF9-4B07-A0FC-CB9C730826C8}"/>
                </a:ext>
              </a:extLst>
            </p:cNvPr>
            <p:cNvSpPr/>
            <p:nvPr/>
          </p:nvSpPr>
          <p:spPr>
            <a:xfrm>
              <a:off x="3412706" y="3456406"/>
              <a:ext cx="1117972" cy="1117972"/>
            </a:xfrm>
            <a:prstGeom prst="ellipse">
              <a:avLst/>
            </a:prstGeom>
            <a:grpFill/>
            <a:ln w="5715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>
                <a:defRPr/>
              </a:pPr>
              <a:endParaRPr lang="en-US" kern="0">
                <a:solidFill>
                  <a:sysClr val="window" lastClr="FFFFFF"/>
                </a:solidFill>
                <a:latin typeface="Calibri" panose="020F0502020204030204"/>
              </a:endParaRPr>
            </a:p>
          </p:txBody>
        </p:sp>
        <p:sp>
          <p:nvSpPr>
            <p:cNvPr id="10" name="TextBox 64">
              <a:extLst>
                <a:ext uri="{FF2B5EF4-FFF2-40B4-BE49-F238E27FC236}">
                  <a16:creationId xmlns:a16="http://schemas.microsoft.com/office/drawing/2014/main" id="{FE607DA8-407E-408E-8CD4-A20262C1821C}"/>
                </a:ext>
              </a:extLst>
            </p:cNvPr>
            <p:cNvSpPr txBox="1"/>
            <p:nvPr/>
          </p:nvSpPr>
          <p:spPr>
            <a:xfrm flipH="1">
              <a:off x="3370573" y="3741974"/>
              <a:ext cx="117092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lvl="0">
                <a:lnSpc>
                  <a:spcPct val="80000"/>
                </a:lnSpc>
                <a:defRPr sz="4400" b="1" kern="0">
                  <a:ln w="18415" cmpd="sng">
                    <a:noFill/>
                    <a:prstDash val="solid"/>
                  </a:ln>
                  <a:solidFill>
                    <a:srgbClr val="FFC000"/>
                  </a:solidFill>
                  <a:latin typeface="Agency FB" panose="020B0503020202020204" pitchFamily="34" charset="0"/>
                  <a:ea typeface="微软雅黑" panose="020B0503020204020204" pitchFamily="34" charset="-122"/>
                </a:defRPr>
              </a:lvl1pPr>
            </a:lstStyle>
            <a:p>
              <a:pPr algn="ctr">
                <a:defRPr/>
              </a:pPr>
              <a:r>
                <a:rPr lang="en-US" altLang="zh-CN" sz="4000" dirty="0">
                  <a:solidFill>
                    <a:srgbClr val="FFFFFF"/>
                  </a:solidFill>
                  <a:latin typeface="Arial Rounded MT Bold" panose="020F0704030504030204" pitchFamily="34" charset="0"/>
                  <a:cs typeface="Times New Roman" panose="02020603050405020304" pitchFamily="18" charset="0"/>
                </a:rPr>
                <a:t>03</a:t>
              </a:r>
              <a:endParaRPr lang="zh-CN" altLang="en-US" sz="4000" dirty="0">
                <a:solidFill>
                  <a:srgbClr val="FFFFFF"/>
                </a:solidFill>
                <a:latin typeface="Arial Rounded MT Bold" panose="020F0704030504030204" pitchFamily="34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1" name="组合 10" descr="e7d195523061f1c0deeec63e560781cfd59afb0ea006f2a87ABB68BF51EA6619813959095094C18C62A12F549504892A4AAA8C1554C6663626E05CA27F281A14E6983772AFC3FB97135759321DEA3D705820548C6D5B558C0521F46394056E5E035604ECCCC00DD78A9AA804791388603F96FBF43657DF4FEF4AB50DB393992D580251FD0C6390BB9C5839827A14A338">
            <a:extLst>
              <a:ext uri="{FF2B5EF4-FFF2-40B4-BE49-F238E27FC236}">
                <a16:creationId xmlns:a16="http://schemas.microsoft.com/office/drawing/2014/main" id="{7B95C849-3772-412F-B115-7A4517273431}"/>
              </a:ext>
            </a:extLst>
          </p:cNvPr>
          <p:cNvGrpSpPr/>
          <p:nvPr/>
        </p:nvGrpSpPr>
        <p:grpSpPr>
          <a:xfrm>
            <a:off x="5233120" y="1542172"/>
            <a:ext cx="990862" cy="946052"/>
            <a:chOff x="7505915" y="2091715"/>
            <a:chExt cx="1170925" cy="1117972"/>
          </a:xfrm>
          <a:solidFill>
            <a:srgbClr val="D2D7FE"/>
          </a:solidFill>
        </p:grpSpPr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500CBBD7-22C9-408C-873F-C445C4156BE6}"/>
                </a:ext>
              </a:extLst>
            </p:cNvPr>
            <p:cNvSpPr/>
            <p:nvPr/>
          </p:nvSpPr>
          <p:spPr>
            <a:xfrm>
              <a:off x="7558868" y="2091715"/>
              <a:ext cx="1117972" cy="1117972"/>
            </a:xfrm>
            <a:prstGeom prst="ellipse">
              <a:avLst/>
            </a:prstGeom>
            <a:grpFill/>
            <a:ln w="5715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>
                <a:defRPr/>
              </a:pPr>
              <a:endParaRPr lang="en-US" kern="0">
                <a:solidFill>
                  <a:sysClr val="window" lastClr="FFFFFF"/>
                </a:solidFill>
                <a:latin typeface="Calibri" panose="020F0502020204030204"/>
              </a:endParaRPr>
            </a:p>
          </p:txBody>
        </p:sp>
        <p:sp>
          <p:nvSpPr>
            <p:cNvPr id="13" name="TextBox 65">
              <a:extLst>
                <a:ext uri="{FF2B5EF4-FFF2-40B4-BE49-F238E27FC236}">
                  <a16:creationId xmlns:a16="http://schemas.microsoft.com/office/drawing/2014/main" id="{54C46F53-666C-4FB8-AA92-83FEDBDB1CF0}"/>
                </a:ext>
              </a:extLst>
            </p:cNvPr>
            <p:cNvSpPr txBox="1"/>
            <p:nvPr/>
          </p:nvSpPr>
          <p:spPr>
            <a:xfrm flipH="1">
              <a:off x="7505915" y="2371491"/>
              <a:ext cx="117092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lvl="0">
                <a:lnSpc>
                  <a:spcPct val="80000"/>
                </a:lnSpc>
                <a:defRPr sz="4400" b="1" kern="0">
                  <a:ln w="18415" cmpd="sng">
                    <a:noFill/>
                    <a:prstDash val="solid"/>
                  </a:ln>
                  <a:solidFill>
                    <a:srgbClr val="FFC000"/>
                  </a:solidFill>
                  <a:latin typeface="Agency FB" panose="020B0503020202020204" pitchFamily="34" charset="0"/>
                  <a:ea typeface="微软雅黑" panose="020B0503020204020204" pitchFamily="34" charset="-122"/>
                </a:defRPr>
              </a:lvl1pPr>
            </a:lstStyle>
            <a:p>
              <a:pPr algn="ctr">
                <a:defRPr/>
              </a:pPr>
              <a:r>
                <a:rPr lang="en-US" altLang="zh-CN" sz="4000" dirty="0">
                  <a:solidFill>
                    <a:srgbClr val="FFFFFF"/>
                  </a:solidFill>
                  <a:latin typeface="Arial Rounded MT Bold" panose="020F0704030504030204" pitchFamily="34" charset="0"/>
                  <a:cs typeface="Times New Roman" panose="02020603050405020304" pitchFamily="18" charset="0"/>
                </a:rPr>
                <a:t>02</a:t>
              </a:r>
              <a:endParaRPr lang="zh-CN" altLang="en-US" sz="4000" dirty="0">
                <a:solidFill>
                  <a:srgbClr val="FFFFFF"/>
                </a:solidFill>
                <a:latin typeface="Arial Rounded MT Bold" panose="020F0704030504030204" pitchFamily="34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5" name="椭圆 14">
            <a:extLst>
              <a:ext uri="{FF2B5EF4-FFF2-40B4-BE49-F238E27FC236}">
                <a16:creationId xmlns:a16="http://schemas.microsoft.com/office/drawing/2014/main" id="{82056634-4557-418E-AD7C-97B22B7AE5DF}"/>
              </a:ext>
            </a:extLst>
          </p:cNvPr>
          <p:cNvSpPr/>
          <p:nvPr/>
        </p:nvSpPr>
        <p:spPr>
          <a:xfrm>
            <a:off x="5305484" y="5001555"/>
            <a:ext cx="890944" cy="890944"/>
          </a:xfrm>
          <a:prstGeom prst="ellipse">
            <a:avLst/>
          </a:prstGeom>
          <a:solidFill>
            <a:srgbClr val="D2D7FE"/>
          </a:solidFill>
          <a:ln w="5715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>
              <a:defRPr/>
            </a:pPr>
            <a:endParaRPr lang="en-US" kern="0">
              <a:solidFill>
                <a:sysClr val="window" lastClr="FFFFFF"/>
              </a:solidFill>
              <a:latin typeface="Calibri" panose="020F0502020204030204"/>
            </a:endParaRPr>
          </a:p>
        </p:txBody>
      </p:sp>
      <p:grpSp>
        <p:nvGrpSpPr>
          <p:cNvPr id="17" name="组合 16" descr="e7d195523061f1c0deeec63e560781cfd59afb0ea006f2a87ABB68BF51EA6619813959095094C18C62A12F549504892A4AAA8C1554C6663626E05CA27F281A14E6983772AFC3FB97135759321DEA3D705820548C6D5B558C0521F46394056E5E035604ECCCC00DD78A9AA804791388603F96FBF43657DF4FEF4AB50DB393992D580251FD0C6390BB9C5839827A14A338">
            <a:extLst>
              <a:ext uri="{FF2B5EF4-FFF2-40B4-BE49-F238E27FC236}">
                <a16:creationId xmlns:a16="http://schemas.microsoft.com/office/drawing/2014/main" id="{ADA92E03-8A6B-4660-B5C6-5780679D6D1A}"/>
              </a:ext>
            </a:extLst>
          </p:cNvPr>
          <p:cNvGrpSpPr/>
          <p:nvPr/>
        </p:nvGrpSpPr>
        <p:grpSpPr>
          <a:xfrm>
            <a:off x="4714174" y="3709063"/>
            <a:ext cx="751992" cy="574044"/>
            <a:chOff x="6505252" y="4144467"/>
            <a:chExt cx="864880" cy="660219"/>
          </a:xfrm>
          <a:solidFill>
            <a:srgbClr val="D2D7FE"/>
          </a:solidFill>
        </p:grpSpPr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41D27175-46F7-4675-887A-99938A3FBA04}"/>
                </a:ext>
              </a:extLst>
            </p:cNvPr>
            <p:cNvSpPr/>
            <p:nvPr/>
          </p:nvSpPr>
          <p:spPr>
            <a:xfrm>
              <a:off x="6597025" y="4144467"/>
              <a:ext cx="660219" cy="660219"/>
            </a:xfrm>
            <a:prstGeom prst="ellipse">
              <a:avLst/>
            </a:prstGeom>
            <a:grpFill/>
            <a:ln w="5715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>
                <a:defRPr/>
              </a:pPr>
              <a:endParaRPr lang="en-US" kern="0">
                <a:solidFill>
                  <a:sysClr val="window" lastClr="FFFFFF"/>
                </a:solidFill>
                <a:latin typeface="Calibri" panose="020F0502020204030204"/>
              </a:endParaRPr>
            </a:p>
          </p:txBody>
        </p:sp>
        <p:sp>
          <p:nvSpPr>
            <p:cNvPr id="19" name="TextBox 67">
              <a:extLst>
                <a:ext uri="{FF2B5EF4-FFF2-40B4-BE49-F238E27FC236}">
                  <a16:creationId xmlns:a16="http://schemas.microsoft.com/office/drawing/2014/main" id="{83DD34B8-7F59-40D9-AEDD-3B536103E027}"/>
                </a:ext>
              </a:extLst>
            </p:cNvPr>
            <p:cNvSpPr txBox="1"/>
            <p:nvPr/>
          </p:nvSpPr>
          <p:spPr>
            <a:xfrm flipH="1">
              <a:off x="6505252" y="4270942"/>
              <a:ext cx="864880" cy="4370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lvl="0">
                <a:lnSpc>
                  <a:spcPct val="80000"/>
                </a:lnSpc>
                <a:defRPr sz="4400" b="1" kern="0">
                  <a:ln w="18415" cmpd="sng">
                    <a:noFill/>
                    <a:prstDash val="solid"/>
                  </a:ln>
                  <a:solidFill>
                    <a:srgbClr val="FFC000"/>
                  </a:solidFill>
                  <a:latin typeface="Agency FB" panose="020B0503020202020204" pitchFamily="34" charset="0"/>
                  <a:ea typeface="微软雅黑" panose="020B0503020204020204" pitchFamily="34" charset="-122"/>
                </a:defRPr>
              </a:lvl1pPr>
            </a:lstStyle>
            <a:p>
              <a:pPr algn="ctr">
                <a:defRPr/>
              </a:pPr>
              <a:r>
                <a:rPr lang="en-US" altLang="zh-CN" sz="2800" dirty="0">
                  <a:solidFill>
                    <a:srgbClr val="FFFFFF"/>
                  </a:solidFill>
                  <a:latin typeface="Arial Rounded MT Bold" panose="020F0704030504030204" pitchFamily="34" charset="0"/>
                  <a:cs typeface="Times New Roman" panose="02020603050405020304" pitchFamily="18" charset="0"/>
                </a:rPr>
                <a:t>04</a:t>
              </a:r>
              <a:endParaRPr lang="zh-CN" altLang="en-US" sz="2800" dirty="0">
                <a:solidFill>
                  <a:srgbClr val="FFFFFF"/>
                </a:solidFill>
                <a:latin typeface="Arial Rounded MT Bold" panose="020F0704030504030204" pitchFamily="34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1" name="椭圆 20">
            <a:extLst>
              <a:ext uri="{FF2B5EF4-FFF2-40B4-BE49-F238E27FC236}">
                <a16:creationId xmlns:a16="http://schemas.microsoft.com/office/drawing/2014/main" id="{C6313D4D-8F1C-4D56-988D-F6B6D7998E01}"/>
              </a:ext>
            </a:extLst>
          </p:cNvPr>
          <p:cNvSpPr/>
          <p:nvPr/>
        </p:nvSpPr>
        <p:spPr>
          <a:xfrm>
            <a:off x="3384160" y="4885494"/>
            <a:ext cx="593626" cy="593626"/>
          </a:xfrm>
          <a:prstGeom prst="ellipse">
            <a:avLst/>
          </a:prstGeom>
          <a:solidFill>
            <a:srgbClr val="D2D7FE"/>
          </a:solidFill>
          <a:ln w="5715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>
              <a:defRPr/>
            </a:pPr>
            <a:endParaRPr lang="en-US" kern="0">
              <a:solidFill>
                <a:sysClr val="window" lastClr="FFFFFF"/>
              </a:solidFill>
              <a:latin typeface="Calibri" panose="020F0502020204030204"/>
            </a:endParaRPr>
          </a:p>
        </p:txBody>
      </p:sp>
      <p:sp>
        <p:nvSpPr>
          <p:cNvPr id="23" name="TextBox 69" descr="e7d195523061f1c0deeec63e560781cfd59afb0ea006f2a87ABB68BF51EA6619813959095094C18C62A12F549504892A4AAA8C1554C6663626E05CA27F281A14E6983772AFC3FB97135759321DEA3D705820548C6D5B558C0521F46394056E5E035604ECCCC00DD78A9AA804791388603F96FBF43657DF4FEF4AB50DB393992D580251FD0C6390BB9C5839827A14A338">
            <a:extLst>
              <a:ext uri="{FF2B5EF4-FFF2-40B4-BE49-F238E27FC236}">
                <a16:creationId xmlns:a16="http://schemas.microsoft.com/office/drawing/2014/main" id="{EC8F54CD-90E4-4F18-855B-FB8F048A3493}"/>
              </a:ext>
            </a:extLst>
          </p:cNvPr>
          <p:cNvSpPr txBox="1"/>
          <p:nvPr/>
        </p:nvSpPr>
        <p:spPr>
          <a:xfrm>
            <a:off x="319082" y="1041811"/>
            <a:ext cx="234413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2019.3—2019.6</a:t>
            </a:r>
          </a:p>
          <a:p>
            <a:r>
              <a:rPr lang="en-US" altLang="zh-CN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Practice to use FM-Nano-view 1000AFM proficiently </a:t>
            </a:r>
          </a:p>
          <a:p>
            <a:r>
              <a:rPr lang="en-US" altLang="zh-CN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Learn to use ImageJ to process Nano-particle image manually.</a:t>
            </a:r>
          </a:p>
          <a:p>
            <a:r>
              <a:rPr lang="en-US" altLang="zh-CN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 </a:t>
            </a:r>
          </a:p>
        </p:txBody>
      </p:sp>
      <p:sp>
        <p:nvSpPr>
          <p:cNvPr id="24" name="TextBox 70" descr="e7d195523061f1c0deeec63e560781cfd59afb0ea006f2a87ABB68BF51EA6619813959095094C18C62A12F549504892A4AAA8C1554C6663626E05CA27F281A14E6983772AFC3FB97135759321DEA3D705820548C6D5B558C0521F46394056E5E035604ECCCC00DD78A9AA804791388603F96FBF43657DF4FEF4AB50DB393992D580251FD0C6390BB9C5839827A14A338">
            <a:extLst>
              <a:ext uri="{FF2B5EF4-FFF2-40B4-BE49-F238E27FC236}">
                <a16:creationId xmlns:a16="http://schemas.microsoft.com/office/drawing/2014/main" id="{5A1A704B-8157-444E-BE4D-BB8A20C1964E}"/>
              </a:ext>
            </a:extLst>
          </p:cNvPr>
          <p:cNvSpPr txBox="1"/>
          <p:nvPr/>
        </p:nvSpPr>
        <p:spPr>
          <a:xfrm>
            <a:off x="334752" y="2712856"/>
            <a:ext cx="2483633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2019.9—2019.12</a:t>
            </a:r>
          </a:p>
          <a:p>
            <a:r>
              <a:rPr lang="en-US" altLang="zh-CN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Develop an</a:t>
            </a:r>
            <a:r>
              <a:rPr lang="zh-CN" alt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 image processing technology, explore various algorithms, design and manufacture plug-in with appropriate algorithms </a:t>
            </a:r>
          </a:p>
        </p:txBody>
      </p:sp>
      <p:sp>
        <p:nvSpPr>
          <p:cNvPr id="26" name="TextBox 72" descr="e7d195523061f1c0deeec63e560781cfd59afb0ea006f2a87ABB68BF51EA6619813959095094C18C62A12F549504892A4AAA8C1554C6663626E05CA27F281A14E6983772AFC3FB97135759321DEA3D705820548C6D5B558C0521F46394056E5E035604ECCCC00DD78A9AA804791388603F96FBF43657DF4FEF4AB50DB393992D580251FD0C6390BB9C5839827A14A338">
            <a:extLst>
              <a:ext uri="{FF2B5EF4-FFF2-40B4-BE49-F238E27FC236}">
                <a16:creationId xmlns:a16="http://schemas.microsoft.com/office/drawing/2014/main" id="{8910B1F4-A52A-4753-9C50-13A2FD4DF0DC}"/>
              </a:ext>
            </a:extLst>
          </p:cNvPr>
          <p:cNvSpPr txBox="1"/>
          <p:nvPr/>
        </p:nvSpPr>
        <p:spPr>
          <a:xfrm>
            <a:off x="6394139" y="1493868"/>
            <a:ext cx="2079657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2019.6—2019.9</a:t>
            </a:r>
          </a:p>
          <a:p>
            <a:r>
              <a:rPr lang="en-US" altLang="zh-CN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Practice to be familiar with image</a:t>
            </a:r>
            <a:r>
              <a:rPr lang="zh-CN" alt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processing software and technology </a:t>
            </a:r>
          </a:p>
          <a:p>
            <a:r>
              <a:rPr lang="en-US" altLang="zh-CN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Learn</a:t>
            </a:r>
            <a:r>
              <a:rPr lang="zh-CN" alt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basic</a:t>
            </a:r>
            <a:r>
              <a:rPr lang="zh-CN" alt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lang="zh-CN" alt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principle</a:t>
            </a:r>
          </a:p>
        </p:txBody>
      </p:sp>
      <p:sp>
        <p:nvSpPr>
          <p:cNvPr id="27" name="TextBox 73" descr="e7d195523061f1c0deeec63e560781cfd59afb0ea006f2a87ABB68BF51EA6619813959095094C18C62A12F549504892A4AAA8C1554C6663626E05CA27F281A14E6983772AFC3FB97135759321DEA3D705820548C6D5B558C0521F46394056E5E035604ECCCC00DD78A9AA804791388603F96FBF43657DF4FEF4AB50DB393992D580251FD0C6390BB9C5839827A14A338">
            <a:extLst>
              <a:ext uri="{FF2B5EF4-FFF2-40B4-BE49-F238E27FC236}">
                <a16:creationId xmlns:a16="http://schemas.microsoft.com/office/drawing/2014/main" id="{97FAE95C-65BB-431A-96DD-7EDCEF9C2805}"/>
              </a:ext>
            </a:extLst>
          </p:cNvPr>
          <p:cNvSpPr txBox="1"/>
          <p:nvPr/>
        </p:nvSpPr>
        <p:spPr>
          <a:xfrm>
            <a:off x="6394139" y="3479035"/>
            <a:ext cx="29036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2020.1—2020.3</a:t>
            </a:r>
          </a:p>
          <a:p>
            <a:r>
              <a:rPr lang="en-US" altLang="zh-CN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Write journal article </a:t>
            </a:r>
          </a:p>
          <a:p>
            <a:r>
              <a:rPr lang="en-US" altLang="zh-CN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Participate in national conference </a:t>
            </a:r>
          </a:p>
        </p:txBody>
      </p:sp>
      <p:grpSp>
        <p:nvGrpSpPr>
          <p:cNvPr id="29" name="组合 28" descr="e7d195523061f1c0deeec63e560781cfd59afb0ea006f2a87ABB68BF51EA6619813959095094C18C62A12F549504892A4AAA8C1554C6663626E05CA27F281A14E6983772AFC3FB97135759321DEA3D705820548C6D5B558C0521F46394056E5E035604ECCCC00DD78A9AA804791388603F96FBF43657DF4FEF4AB50DB393992D580251FD0C6390BB9C5839827A14A338">
            <a:extLst>
              <a:ext uri="{FF2B5EF4-FFF2-40B4-BE49-F238E27FC236}">
                <a16:creationId xmlns:a16="http://schemas.microsoft.com/office/drawing/2014/main" id="{54FEF307-9408-453B-813D-D7F7A60071FD}"/>
              </a:ext>
            </a:extLst>
          </p:cNvPr>
          <p:cNvGrpSpPr/>
          <p:nvPr/>
        </p:nvGrpSpPr>
        <p:grpSpPr>
          <a:xfrm>
            <a:off x="3050403" y="1346183"/>
            <a:ext cx="913190" cy="689834"/>
            <a:chOff x="3880424" y="2081547"/>
            <a:chExt cx="873986" cy="660219"/>
          </a:xfrm>
          <a:solidFill>
            <a:srgbClr val="D2D7FE"/>
          </a:solidFill>
        </p:grpSpPr>
        <p:sp>
          <p:nvSpPr>
            <p:cNvPr id="30" name="椭圆 29">
              <a:extLst>
                <a:ext uri="{FF2B5EF4-FFF2-40B4-BE49-F238E27FC236}">
                  <a16:creationId xmlns:a16="http://schemas.microsoft.com/office/drawing/2014/main" id="{6BF389C7-A966-40D9-95F4-230FEFDE0EBF}"/>
                </a:ext>
              </a:extLst>
            </p:cNvPr>
            <p:cNvSpPr/>
            <p:nvPr/>
          </p:nvSpPr>
          <p:spPr>
            <a:xfrm>
              <a:off x="3987308" y="2081547"/>
              <a:ext cx="660219" cy="660219"/>
            </a:xfrm>
            <a:prstGeom prst="ellipse">
              <a:avLst/>
            </a:prstGeom>
            <a:grpFill/>
            <a:ln w="5715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>
                <a:defRPr/>
              </a:pPr>
              <a:endParaRPr lang="en-US" kern="0">
                <a:solidFill>
                  <a:sysClr val="window" lastClr="FFFFFF"/>
                </a:solidFill>
                <a:latin typeface="Calibri" panose="020F0502020204030204"/>
              </a:endParaRPr>
            </a:p>
          </p:txBody>
        </p:sp>
        <p:sp>
          <p:nvSpPr>
            <p:cNvPr id="31" name="TextBox 63">
              <a:extLst>
                <a:ext uri="{FF2B5EF4-FFF2-40B4-BE49-F238E27FC236}">
                  <a16:creationId xmlns:a16="http://schemas.microsoft.com/office/drawing/2014/main" id="{A52AD81E-E8FB-491D-91F3-0C397ED8D460}"/>
                </a:ext>
              </a:extLst>
            </p:cNvPr>
            <p:cNvSpPr txBox="1"/>
            <p:nvPr/>
          </p:nvSpPr>
          <p:spPr>
            <a:xfrm flipH="1">
              <a:off x="3880424" y="2222892"/>
              <a:ext cx="873986" cy="4182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lvl="0">
                <a:lnSpc>
                  <a:spcPct val="80000"/>
                </a:lnSpc>
                <a:defRPr sz="4400" b="1" kern="0">
                  <a:ln w="18415" cmpd="sng">
                    <a:noFill/>
                    <a:prstDash val="solid"/>
                  </a:ln>
                  <a:solidFill>
                    <a:srgbClr val="FFC000"/>
                  </a:solidFill>
                  <a:latin typeface="Agency FB" panose="020B0503020202020204" pitchFamily="34" charset="0"/>
                  <a:ea typeface="微软雅黑" panose="020B0503020204020204" pitchFamily="34" charset="-122"/>
                </a:defRPr>
              </a:lvl1pPr>
            </a:lstStyle>
            <a:p>
              <a:pPr algn="ctr">
                <a:defRPr/>
              </a:pPr>
              <a:r>
                <a:rPr lang="en-US" altLang="zh-CN" sz="2800" dirty="0">
                  <a:solidFill>
                    <a:srgbClr val="FFFFFF"/>
                  </a:solidFill>
                  <a:latin typeface="Arial Rounded MT Bold" panose="020F0704030504030204" pitchFamily="34" charset="0"/>
                  <a:cs typeface="Times New Roman" panose="02020603050405020304" pitchFamily="18" charset="0"/>
                </a:rPr>
                <a:t>01</a:t>
              </a:r>
              <a:endParaRPr lang="zh-CN" altLang="en-US" sz="2800" dirty="0">
                <a:solidFill>
                  <a:srgbClr val="FFFFFF"/>
                </a:solidFill>
                <a:latin typeface="Arial Rounded MT Bold" panose="020F0704030504030204" pitchFamily="34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32" name="图片 31">
            <a:extLst>
              <a:ext uri="{FF2B5EF4-FFF2-40B4-BE49-F238E27FC236}">
                <a16:creationId xmlns:a16="http://schemas.microsoft.com/office/drawing/2014/main" id="{6F3511D6-2090-4A8B-ADD2-960A2A5B4E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5913" y="4555103"/>
            <a:ext cx="1324933" cy="17838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1FD6A736-4D6B-4E8F-94B4-BF3328F9A3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075" y="4508254"/>
            <a:ext cx="1957663" cy="14721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4" name="标题 1">
            <a:extLst>
              <a:ext uri="{FF2B5EF4-FFF2-40B4-BE49-F238E27FC236}">
                <a16:creationId xmlns:a16="http://schemas.microsoft.com/office/drawing/2014/main" id="{5B7D19FB-E2E0-43B9-80D7-FD213277D6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45400" y="357385"/>
            <a:ext cx="8883103" cy="687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8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US" altLang="zh-CN" sz="2800" i="0" kern="0" dirty="0">
                <a:ea typeface="宋体" panose="02010600030101010101" pitchFamily="2" charset="-122"/>
              </a:rPr>
              <a:t>Project Plan</a:t>
            </a:r>
            <a:endParaRPr lang="zh-CN" altLang="en-US" sz="2800" i="0" kern="0" dirty="0">
              <a:ea typeface="宋体" panose="02010600030101010101" pitchFamily="2" charset="-122"/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E9586765-15AF-4E6C-B847-1E3789988E56}"/>
              </a:ext>
            </a:extLst>
          </p:cNvPr>
          <p:cNvSpPr/>
          <p:nvPr/>
        </p:nvSpPr>
        <p:spPr>
          <a:xfrm flipH="1">
            <a:off x="443545" y="4433142"/>
            <a:ext cx="2155470" cy="1664673"/>
          </a:xfrm>
          <a:prstGeom prst="rect">
            <a:avLst/>
          </a:prstGeom>
          <a:noFill/>
          <a:ln w="5080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>
              <a:latin typeface="印品黑体" panose="00000500000000000000" pitchFamily="2" charset="-122"/>
              <a:ea typeface="印品黑体" panose="00000500000000000000" pitchFamily="2" charset="-122"/>
              <a:sym typeface="Arial" panose="020B0604020202020204" pitchFamily="34" charset="0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E43D6910-AE86-492D-AEAA-A0A91D2B34F5}"/>
              </a:ext>
            </a:extLst>
          </p:cNvPr>
          <p:cNvSpPr/>
          <p:nvPr/>
        </p:nvSpPr>
        <p:spPr>
          <a:xfrm flipH="1">
            <a:off x="6615175" y="4508255"/>
            <a:ext cx="1526408" cy="1901424"/>
          </a:xfrm>
          <a:prstGeom prst="rect">
            <a:avLst/>
          </a:prstGeom>
          <a:noFill/>
          <a:ln w="5080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>
              <a:latin typeface="印品黑体" panose="00000500000000000000" pitchFamily="2" charset="-122"/>
              <a:ea typeface="印品黑体" panose="00000500000000000000" pitchFamily="2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9950194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25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75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25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75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6" grpId="0"/>
      <p:bldP spid="27" grpId="0"/>
      <p:bldP spid="37" grpId="0" animBg="1"/>
      <p:bldP spid="3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96C704D2-1679-4BFE-9BDC-1E04393964DF}"/>
              </a:ext>
            </a:extLst>
          </p:cNvPr>
          <p:cNvGrpSpPr/>
          <p:nvPr/>
        </p:nvGrpSpPr>
        <p:grpSpPr>
          <a:xfrm>
            <a:off x="707" y="2322829"/>
            <a:ext cx="9143294" cy="1931682"/>
            <a:chOff x="170694" y="177982"/>
            <a:chExt cx="3936003" cy="781165"/>
          </a:xfrm>
        </p:grpSpPr>
        <p:sp>
          <p:nvSpPr>
            <p:cNvPr id="4" name="等腰三角形 3">
              <a:extLst>
                <a:ext uri="{FF2B5EF4-FFF2-40B4-BE49-F238E27FC236}">
                  <a16:creationId xmlns:a16="http://schemas.microsoft.com/office/drawing/2014/main" id="{79D99179-3F00-42AB-A8C7-601E3C9B1E83}"/>
                </a:ext>
              </a:extLst>
            </p:cNvPr>
            <p:cNvSpPr/>
            <p:nvPr/>
          </p:nvSpPr>
          <p:spPr>
            <a:xfrm>
              <a:off x="1233863" y="177982"/>
              <a:ext cx="355284" cy="356514"/>
            </a:xfrm>
            <a:prstGeom prst="triangle">
              <a:avLst/>
            </a:prstGeom>
            <a:solidFill>
              <a:schemeClr val="accent5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6430" tIns="48216" rIns="96430" bIns="48216" rtlCol="0" anchor="ctr"/>
            <a:lstStyle/>
            <a:p>
              <a:pPr algn="ctr"/>
              <a:endParaRPr lang="zh-CN" altLang="en-US" dirty="0">
                <a:latin typeface="印品黑体" panose="00000500000000000000" pitchFamily="2" charset="-122"/>
                <a:ea typeface="印品黑体" panose="00000500000000000000" pitchFamily="2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" name="等腰三角形 4">
              <a:extLst>
                <a:ext uri="{FF2B5EF4-FFF2-40B4-BE49-F238E27FC236}">
                  <a16:creationId xmlns:a16="http://schemas.microsoft.com/office/drawing/2014/main" id="{06781CCA-088B-4E9A-8025-D742D6F23960}"/>
                </a:ext>
              </a:extLst>
            </p:cNvPr>
            <p:cNvSpPr/>
            <p:nvPr/>
          </p:nvSpPr>
          <p:spPr>
            <a:xfrm flipV="1">
              <a:off x="200258" y="602633"/>
              <a:ext cx="355284" cy="356514"/>
            </a:xfrm>
            <a:prstGeom prst="triangle">
              <a:avLst/>
            </a:prstGeom>
            <a:solidFill>
              <a:schemeClr val="accent5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6430" tIns="48216" rIns="96430" bIns="48216" rtlCol="0" anchor="ctr"/>
            <a:lstStyle/>
            <a:p>
              <a:pPr algn="ctr"/>
              <a:endParaRPr lang="zh-CN" altLang="en-US" dirty="0">
                <a:latin typeface="印品黑体" panose="00000500000000000000" pitchFamily="2" charset="-122"/>
                <a:ea typeface="印品黑体" panose="00000500000000000000" pitchFamily="2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2B2D40FE-8680-4434-945D-5900F60B9645}"/>
                </a:ext>
              </a:extLst>
            </p:cNvPr>
            <p:cNvSpPr/>
            <p:nvPr/>
          </p:nvSpPr>
          <p:spPr>
            <a:xfrm>
              <a:off x="170694" y="261768"/>
              <a:ext cx="3936003" cy="61198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6430" tIns="48216" rIns="96430" bIns="48216" rtlCol="0" anchor="ctr"/>
            <a:lstStyle/>
            <a:p>
              <a:pPr algn="ctr"/>
              <a:endParaRPr lang="zh-CN" altLang="en-US" dirty="0">
                <a:latin typeface="印品黑体" panose="00000500000000000000" pitchFamily="2" charset="-122"/>
                <a:ea typeface="印品黑体" panose="00000500000000000000" pitchFamily="2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7" name="平行四边形 6">
              <a:extLst>
                <a:ext uri="{FF2B5EF4-FFF2-40B4-BE49-F238E27FC236}">
                  <a16:creationId xmlns:a16="http://schemas.microsoft.com/office/drawing/2014/main" id="{73A24F84-4CEB-49E9-80C5-3A17BDE0B4A8}"/>
                </a:ext>
              </a:extLst>
            </p:cNvPr>
            <p:cNvSpPr/>
            <p:nvPr/>
          </p:nvSpPr>
          <p:spPr>
            <a:xfrm>
              <a:off x="376965" y="178257"/>
              <a:ext cx="1036076" cy="779005"/>
            </a:xfrm>
            <a:prstGeom prst="parallelogram">
              <a:avLst>
                <a:gd name="adj" fmla="val 48207"/>
              </a:avLst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6430" tIns="48216" rIns="96430" bIns="48216" rtlCol="0" anchor="ctr"/>
            <a:lstStyle/>
            <a:p>
              <a:pPr algn="ctr"/>
              <a:endParaRPr lang="zh-CN" altLang="en-US" dirty="0">
                <a:latin typeface="印品黑体" panose="00000500000000000000" pitchFamily="2" charset="-122"/>
                <a:ea typeface="印品黑体" panose="00000500000000000000" pitchFamily="2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8" name="文本框 6">
              <a:extLst>
                <a:ext uri="{FF2B5EF4-FFF2-40B4-BE49-F238E27FC236}">
                  <a16:creationId xmlns:a16="http://schemas.microsoft.com/office/drawing/2014/main" id="{3605AB56-DB44-46A5-AD5E-0D8554AA8522}"/>
                </a:ext>
              </a:extLst>
            </p:cNvPr>
            <p:cNvSpPr txBox="1"/>
            <p:nvPr/>
          </p:nvSpPr>
          <p:spPr>
            <a:xfrm>
              <a:off x="520857" y="253995"/>
              <a:ext cx="569115" cy="69997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sz="11248" dirty="0">
                  <a:solidFill>
                    <a:schemeClr val="bg1"/>
                  </a:solidFill>
                  <a:latin typeface="印品黑体" panose="00000500000000000000" pitchFamily="2" charset="-122"/>
                  <a:ea typeface="印品黑体" panose="00000500000000000000" pitchFamily="2" charset="-122"/>
                  <a:cs typeface="+mn-ea"/>
                  <a:sym typeface="Arial" panose="020B0604020202020204" pitchFamily="34" charset="0"/>
                </a:rPr>
                <a:t>4</a:t>
              </a:r>
              <a:endParaRPr lang="zh-CN" altLang="en-US" sz="11248" dirty="0">
                <a:solidFill>
                  <a:schemeClr val="bg1"/>
                </a:solidFill>
                <a:latin typeface="印品黑体" panose="00000500000000000000" pitchFamily="2" charset="-122"/>
                <a:ea typeface="印品黑体" panose="00000500000000000000" pitchFamily="2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9" name="TextBox 48">
            <a:extLst>
              <a:ext uri="{FF2B5EF4-FFF2-40B4-BE49-F238E27FC236}">
                <a16:creationId xmlns:a16="http://schemas.microsoft.com/office/drawing/2014/main" id="{A5E64515-71C5-40F1-9C02-B76B7895E765}"/>
              </a:ext>
            </a:extLst>
          </p:cNvPr>
          <p:cNvSpPr txBox="1"/>
          <p:nvPr/>
        </p:nvSpPr>
        <p:spPr>
          <a:xfrm>
            <a:off x="3856688" y="2896648"/>
            <a:ext cx="7101357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印品黑体" panose="00000500000000000000" pitchFamily="2" charset="-122"/>
                <a:ea typeface="印品黑体" panose="00000500000000000000" pitchFamily="2" charset="-122"/>
                <a:cs typeface="+mn-ea"/>
                <a:sym typeface="Arial" panose="020B0604020202020204" pitchFamily="34" charset="0"/>
              </a:rPr>
              <a:t>Creative Ideas</a:t>
            </a:r>
          </a:p>
        </p:txBody>
      </p:sp>
    </p:spTree>
    <p:extLst>
      <p:ext uri="{BB962C8B-B14F-4D97-AF65-F5344CB8AC3E}">
        <p14:creationId xmlns:p14="http://schemas.microsoft.com/office/powerpoint/2010/main" val="2883992055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8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6" presetClass="emph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animScale>
                                      <p:cBhvr>
                                        <p:cTn id="14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15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16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17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56">
            <a:extLst>
              <a:ext uri="{FF2B5EF4-FFF2-40B4-BE49-F238E27FC236}">
                <a16:creationId xmlns:a16="http://schemas.microsoft.com/office/drawing/2014/main" id="{A0D9BB08-47D1-4176-B391-0BAE36041FAB}"/>
              </a:ext>
            </a:extLst>
          </p:cNvPr>
          <p:cNvGrpSpPr/>
          <p:nvPr/>
        </p:nvGrpSpPr>
        <p:grpSpPr>
          <a:xfrm>
            <a:off x="3404143" y="2382177"/>
            <a:ext cx="2335714" cy="2337482"/>
            <a:chOff x="3662579" y="1989784"/>
            <a:chExt cx="1814720" cy="1816093"/>
          </a:xfrm>
        </p:grpSpPr>
        <p:sp>
          <p:nvSpPr>
            <p:cNvPr id="3" name="Oval 13">
              <a:extLst>
                <a:ext uri="{FF2B5EF4-FFF2-40B4-BE49-F238E27FC236}">
                  <a16:creationId xmlns:a16="http://schemas.microsoft.com/office/drawing/2014/main" id="{EF5F6746-F3AD-4CCA-BF38-421EBA415E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62579" y="1989784"/>
              <a:ext cx="1814720" cy="1816093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117692" tIns="58846" rIns="117692" bIns="58846" numCol="1" anchor="t" anchorCtr="0" compatLnSpc="1">
              <a:prstTxWarp prst="textNoShape">
                <a:avLst/>
              </a:prstTxWarp>
            </a:bodyPr>
            <a:lstStyle/>
            <a:p>
              <a:endParaRPr lang="en-US" sz="1648" dirty="0">
                <a:latin typeface="印品黑体" panose="00000500000000000000" pitchFamily="2" charset="-122"/>
                <a:ea typeface="印品黑体" panose="00000500000000000000" pitchFamily="2" charset="-122"/>
                <a:sym typeface="Times New Roman" panose="02020603050405020304" pitchFamily="18" charset="0"/>
              </a:endParaRPr>
            </a:p>
          </p:txBody>
        </p:sp>
        <p:sp>
          <p:nvSpPr>
            <p:cNvPr id="4" name="Oval 14">
              <a:extLst>
                <a:ext uri="{FF2B5EF4-FFF2-40B4-BE49-F238E27FC236}">
                  <a16:creationId xmlns:a16="http://schemas.microsoft.com/office/drawing/2014/main" id="{AE8149DA-488B-4019-B771-FF72BCE6E3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7874" y="2215078"/>
              <a:ext cx="1365504" cy="136687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117692" tIns="58846" rIns="117692" bIns="58846" numCol="1" anchor="t" anchorCtr="0" compatLnSpc="1">
              <a:prstTxWarp prst="textNoShape">
                <a:avLst/>
              </a:prstTxWarp>
            </a:bodyPr>
            <a:lstStyle/>
            <a:p>
              <a:endParaRPr lang="en-US" sz="1648" dirty="0">
                <a:latin typeface="印品黑体" panose="00000500000000000000" pitchFamily="2" charset="-122"/>
                <a:ea typeface="印品黑体" panose="00000500000000000000" pitchFamily="2" charset="-122"/>
                <a:sym typeface="Times New Roman" panose="02020603050405020304" pitchFamily="18" charset="0"/>
              </a:endParaRPr>
            </a:p>
          </p:txBody>
        </p:sp>
      </p:grpSp>
      <p:grpSp>
        <p:nvGrpSpPr>
          <p:cNvPr id="40" name="Group 64">
            <a:extLst>
              <a:ext uri="{FF2B5EF4-FFF2-40B4-BE49-F238E27FC236}">
                <a16:creationId xmlns:a16="http://schemas.microsoft.com/office/drawing/2014/main" id="{B05DECE2-F659-4630-BA65-822D188924E2}"/>
              </a:ext>
            </a:extLst>
          </p:cNvPr>
          <p:cNvGrpSpPr/>
          <p:nvPr/>
        </p:nvGrpSpPr>
        <p:grpSpPr>
          <a:xfrm>
            <a:off x="3836905" y="2815823"/>
            <a:ext cx="1470188" cy="1470188"/>
            <a:chOff x="1075693" y="1086256"/>
            <a:chExt cx="1142254" cy="1142254"/>
          </a:xfrm>
        </p:grpSpPr>
        <p:sp>
          <p:nvSpPr>
            <p:cNvPr id="43" name="Freeform 92">
              <a:extLst>
                <a:ext uri="{FF2B5EF4-FFF2-40B4-BE49-F238E27FC236}">
                  <a16:creationId xmlns:a16="http://schemas.microsoft.com/office/drawing/2014/main" id="{C12E4153-2BCB-46F5-BB8B-9C308A07BA2B}"/>
                </a:ext>
              </a:extLst>
            </p:cNvPr>
            <p:cNvSpPr/>
            <p:nvPr/>
          </p:nvSpPr>
          <p:spPr>
            <a:xfrm>
              <a:off x="1194068" y="1204631"/>
              <a:ext cx="905504" cy="905504"/>
            </a:xfrm>
            <a:custGeom>
              <a:avLst/>
              <a:gdLst>
                <a:gd name="connsiteX0" fmla="*/ 0 w 905504"/>
                <a:gd name="connsiteY0" fmla="*/ 452752 h 905504"/>
                <a:gd name="connsiteX1" fmla="*/ 132608 w 905504"/>
                <a:gd name="connsiteY1" fmla="*/ 132608 h 905504"/>
                <a:gd name="connsiteX2" fmla="*/ 452752 w 905504"/>
                <a:gd name="connsiteY2" fmla="*/ 0 h 905504"/>
                <a:gd name="connsiteX3" fmla="*/ 772896 w 905504"/>
                <a:gd name="connsiteY3" fmla="*/ 132608 h 905504"/>
                <a:gd name="connsiteX4" fmla="*/ 905504 w 905504"/>
                <a:gd name="connsiteY4" fmla="*/ 452752 h 905504"/>
                <a:gd name="connsiteX5" fmla="*/ 772896 w 905504"/>
                <a:gd name="connsiteY5" fmla="*/ 772896 h 905504"/>
                <a:gd name="connsiteX6" fmla="*/ 452752 w 905504"/>
                <a:gd name="connsiteY6" fmla="*/ 905504 h 905504"/>
                <a:gd name="connsiteX7" fmla="*/ 132608 w 905504"/>
                <a:gd name="connsiteY7" fmla="*/ 772896 h 905504"/>
                <a:gd name="connsiteX8" fmla="*/ 0 w 905504"/>
                <a:gd name="connsiteY8" fmla="*/ 452752 h 905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05504" h="905504">
                  <a:moveTo>
                    <a:pt x="0" y="452752"/>
                  </a:moveTo>
                  <a:cubicBezTo>
                    <a:pt x="0" y="332675"/>
                    <a:pt x="47701" y="217515"/>
                    <a:pt x="132608" y="132608"/>
                  </a:cubicBezTo>
                  <a:cubicBezTo>
                    <a:pt x="217516" y="47701"/>
                    <a:pt x="332675" y="0"/>
                    <a:pt x="452752" y="0"/>
                  </a:cubicBezTo>
                  <a:cubicBezTo>
                    <a:pt x="572829" y="0"/>
                    <a:pt x="687989" y="47701"/>
                    <a:pt x="772896" y="132608"/>
                  </a:cubicBezTo>
                  <a:cubicBezTo>
                    <a:pt x="857803" y="217516"/>
                    <a:pt x="905504" y="332675"/>
                    <a:pt x="905504" y="452752"/>
                  </a:cubicBezTo>
                  <a:cubicBezTo>
                    <a:pt x="905504" y="572829"/>
                    <a:pt x="857803" y="687989"/>
                    <a:pt x="772896" y="772896"/>
                  </a:cubicBezTo>
                  <a:cubicBezTo>
                    <a:pt x="687988" y="857803"/>
                    <a:pt x="572829" y="905504"/>
                    <a:pt x="452752" y="905504"/>
                  </a:cubicBezTo>
                  <a:cubicBezTo>
                    <a:pt x="332675" y="905504"/>
                    <a:pt x="217515" y="857803"/>
                    <a:pt x="132608" y="772896"/>
                  </a:cubicBezTo>
                  <a:cubicBezTo>
                    <a:pt x="47701" y="687988"/>
                    <a:pt x="0" y="572829"/>
                    <a:pt x="0" y="4527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35384" tIns="235384" rIns="203372" bIns="203372" numCol="1" spcCol="1270" anchor="ctr" anchorCtr="0">
              <a:noAutofit/>
            </a:bodyPr>
            <a:lstStyle/>
            <a:p>
              <a:pPr algn="ctr" defTabSz="1144224">
                <a:lnSpc>
                  <a:spcPct val="90000"/>
                </a:lnSpc>
                <a:spcAft>
                  <a:spcPct val="35000"/>
                </a:spcAft>
              </a:pPr>
              <a:endParaRPr lang="en-US" sz="4633" dirty="0">
                <a:latin typeface="印品黑体" panose="00000500000000000000" pitchFamily="2" charset="-122"/>
                <a:ea typeface="印品黑体" panose="00000500000000000000" pitchFamily="2" charset="-122"/>
                <a:sym typeface="Times New Roman" panose="02020603050405020304" pitchFamily="18" charset="0"/>
              </a:endParaRPr>
            </a:p>
          </p:txBody>
        </p:sp>
        <p:sp>
          <p:nvSpPr>
            <p:cNvPr id="42" name="Freeform 91">
              <a:extLst>
                <a:ext uri="{FF2B5EF4-FFF2-40B4-BE49-F238E27FC236}">
                  <a16:creationId xmlns:a16="http://schemas.microsoft.com/office/drawing/2014/main" id="{E4A74C44-7684-4890-86A3-F66BE757C2C0}"/>
                </a:ext>
              </a:extLst>
            </p:cNvPr>
            <p:cNvSpPr/>
            <p:nvPr/>
          </p:nvSpPr>
          <p:spPr>
            <a:xfrm>
              <a:off x="1075693" y="1086256"/>
              <a:ext cx="1142254" cy="1142254"/>
            </a:xfrm>
            <a:custGeom>
              <a:avLst/>
              <a:gdLst>
                <a:gd name="connsiteX0" fmla="*/ 0 w 905504"/>
                <a:gd name="connsiteY0" fmla="*/ 452752 h 905504"/>
                <a:gd name="connsiteX1" fmla="*/ 132608 w 905504"/>
                <a:gd name="connsiteY1" fmla="*/ 132608 h 905504"/>
                <a:gd name="connsiteX2" fmla="*/ 452752 w 905504"/>
                <a:gd name="connsiteY2" fmla="*/ 0 h 905504"/>
                <a:gd name="connsiteX3" fmla="*/ 772896 w 905504"/>
                <a:gd name="connsiteY3" fmla="*/ 132608 h 905504"/>
                <a:gd name="connsiteX4" fmla="*/ 905504 w 905504"/>
                <a:gd name="connsiteY4" fmla="*/ 452752 h 905504"/>
                <a:gd name="connsiteX5" fmla="*/ 772896 w 905504"/>
                <a:gd name="connsiteY5" fmla="*/ 772896 h 905504"/>
                <a:gd name="connsiteX6" fmla="*/ 452752 w 905504"/>
                <a:gd name="connsiteY6" fmla="*/ 905504 h 905504"/>
                <a:gd name="connsiteX7" fmla="*/ 132608 w 905504"/>
                <a:gd name="connsiteY7" fmla="*/ 772896 h 905504"/>
                <a:gd name="connsiteX8" fmla="*/ 0 w 905504"/>
                <a:gd name="connsiteY8" fmla="*/ 452752 h 905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05504" h="905504">
                  <a:moveTo>
                    <a:pt x="0" y="452752"/>
                  </a:moveTo>
                  <a:cubicBezTo>
                    <a:pt x="0" y="332675"/>
                    <a:pt x="47701" y="217515"/>
                    <a:pt x="132608" y="132608"/>
                  </a:cubicBezTo>
                  <a:cubicBezTo>
                    <a:pt x="217516" y="47701"/>
                    <a:pt x="332675" y="0"/>
                    <a:pt x="452752" y="0"/>
                  </a:cubicBezTo>
                  <a:cubicBezTo>
                    <a:pt x="572829" y="0"/>
                    <a:pt x="687989" y="47701"/>
                    <a:pt x="772896" y="132608"/>
                  </a:cubicBezTo>
                  <a:cubicBezTo>
                    <a:pt x="857803" y="217516"/>
                    <a:pt x="905504" y="332675"/>
                    <a:pt x="905504" y="452752"/>
                  </a:cubicBezTo>
                  <a:cubicBezTo>
                    <a:pt x="905504" y="572829"/>
                    <a:pt x="857803" y="687989"/>
                    <a:pt x="772896" y="772896"/>
                  </a:cubicBezTo>
                  <a:cubicBezTo>
                    <a:pt x="687988" y="857803"/>
                    <a:pt x="572829" y="905504"/>
                    <a:pt x="452752" y="905504"/>
                  </a:cubicBezTo>
                  <a:cubicBezTo>
                    <a:pt x="332675" y="905504"/>
                    <a:pt x="217515" y="857803"/>
                    <a:pt x="132608" y="772896"/>
                  </a:cubicBezTo>
                  <a:cubicBezTo>
                    <a:pt x="47701" y="687988"/>
                    <a:pt x="0" y="572829"/>
                    <a:pt x="0" y="452752"/>
                  </a:cubicBezTo>
                  <a:close/>
                </a:path>
              </a:pathLst>
            </a:custGeom>
            <a:noFill/>
            <a:ln w="19050">
              <a:solidFill>
                <a:schemeClr val="tx1">
                  <a:lumMod val="75000"/>
                  <a:lumOff val="25000"/>
                </a:schemeClr>
              </a:solidFill>
              <a:prstDash val="sysDot"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35384" tIns="235384" rIns="203372" bIns="203372" numCol="1" spcCol="1270" anchor="ctr" anchorCtr="0">
              <a:noAutofit/>
            </a:bodyPr>
            <a:lstStyle/>
            <a:p>
              <a:pPr algn="ctr" defTabSz="1144224">
                <a:lnSpc>
                  <a:spcPct val="90000"/>
                </a:lnSpc>
                <a:spcAft>
                  <a:spcPct val="35000"/>
                </a:spcAft>
              </a:pPr>
              <a:endParaRPr lang="en-US" sz="4633" dirty="0">
                <a:latin typeface="印品黑体" panose="00000500000000000000" pitchFamily="2" charset="-122"/>
                <a:ea typeface="印品黑体" panose="00000500000000000000" pitchFamily="2" charset="-122"/>
                <a:sym typeface="Times New Roman" panose="02020603050405020304" pitchFamily="18" charset="0"/>
              </a:endParaRPr>
            </a:p>
          </p:txBody>
        </p:sp>
      </p:grpSp>
      <p:sp>
        <p:nvSpPr>
          <p:cNvPr id="48" name="标题 1">
            <a:extLst>
              <a:ext uri="{FF2B5EF4-FFF2-40B4-BE49-F238E27FC236}">
                <a16:creationId xmlns:a16="http://schemas.microsoft.com/office/drawing/2014/main" id="{072A2AE3-5A7C-413B-9ADB-1B6700F97C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17091" y="456135"/>
            <a:ext cx="8883103" cy="687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8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US" altLang="zh-CN" sz="2800" i="0" kern="0" dirty="0">
                <a:ea typeface="宋体" panose="02010600030101010101" pitchFamily="2" charset="-122"/>
              </a:rPr>
              <a:t>Creative Ideas</a:t>
            </a:r>
            <a:endParaRPr lang="zh-CN" altLang="en-US" sz="2800" i="0" kern="0" dirty="0">
              <a:ea typeface="宋体" panose="02010600030101010101" pitchFamily="2" charset="-122"/>
            </a:endParaRPr>
          </a:p>
        </p:txBody>
      </p:sp>
      <p:sp>
        <p:nvSpPr>
          <p:cNvPr id="34" name="TextBox 78">
            <a:extLst>
              <a:ext uri="{FF2B5EF4-FFF2-40B4-BE49-F238E27FC236}">
                <a16:creationId xmlns:a16="http://schemas.microsoft.com/office/drawing/2014/main" id="{7E3BF01F-8B82-4BBB-AC1E-81B01972D3E2}"/>
              </a:ext>
            </a:extLst>
          </p:cNvPr>
          <p:cNvSpPr txBox="1"/>
          <p:nvPr/>
        </p:nvSpPr>
        <p:spPr>
          <a:xfrm>
            <a:off x="1822690" y="3112236"/>
            <a:ext cx="31629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>
                <a:solidFill>
                  <a:schemeClr val="bg1"/>
                </a:solidFill>
              </a:rPr>
              <a:t>BIG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endParaRPr lang="en-US" altLang="zh-CN" dirty="0">
              <a:solidFill>
                <a:schemeClr val="bg1"/>
              </a:solidFill>
            </a:endParaRPr>
          </a:p>
          <a:p>
            <a:pPr algn="r"/>
            <a:r>
              <a:rPr lang="en-US" altLang="zh-CN" dirty="0">
                <a:solidFill>
                  <a:schemeClr val="bg1"/>
                </a:solidFill>
              </a:rPr>
              <a:t>IDEA</a:t>
            </a:r>
            <a:endParaRPr lang="en-US" sz="1400" dirty="0">
              <a:solidFill>
                <a:schemeClr val="bg1"/>
              </a:solidFill>
              <a:latin typeface="印品黑体" panose="00000500000000000000" pitchFamily="2" charset="-122"/>
              <a:ea typeface="印品黑体" panose="00000500000000000000" pitchFamily="2" charset="-122"/>
              <a:sym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CD42D4E-BC12-4B80-ADF4-5142C049F428}"/>
              </a:ext>
            </a:extLst>
          </p:cNvPr>
          <p:cNvSpPr txBox="1"/>
          <p:nvPr/>
        </p:nvSpPr>
        <p:spPr>
          <a:xfrm>
            <a:off x="429936" y="1700687"/>
            <a:ext cx="32641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New image analysis technology –                 AI algorithm 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E75A710-B089-4AB5-81C2-FE62C5754E0F}"/>
              </a:ext>
            </a:extLst>
          </p:cNvPr>
          <p:cNvSpPr txBox="1"/>
          <p:nvPr/>
        </p:nvSpPr>
        <p:spPr>
          <a:xfrm>
            <a:off x="6267109" y="2900212"/>
            <a:ext cx="26219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Burgeoning aspect – Nano structure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68B795B-536B-4388-B55A-3AF0C6F5A13B}"/>
              </a:ext>
            </a:extLst>
          </p:cNvPr>
          <p:cNvSpPr txBox="1"/>
          <p:nvPr/>
        </p:nvSpPr>
        <p:spPr>
          <a:xfrm>
            <a:off x="1404685" y="4631854"/>
            <a:ext cx="25845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Reduce cost and mass production</a:t>
            </a:r>
            <a:endParaRPr lang="zh-CN" altLang="en-US" dirty="0"/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3A08595D-042A-4ABC-95C0-3076066B67D9}"/>
              </a:ext>
            </a:extLst>
          </p:cNvPr>
          <p:cNvCxnSpPr>
            <a:cxnSpLocks/>
          </p:cNvCxnSpPr>
          <p:nvPr/>
        </p:nvCxnSpPr>
        <p:spPr bwMode="auto">
          <a:xfrm>
            <a:off x="3765512" y="2366327"/>
            <a:ext cx="2071808" cy="559129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871C0269-87F6-4830-9046-FD8C86A65ACD}"/>
              </a:ext>
            </a:extLst>
          </p:cNvPr>
          <p:cNvCxnSpPr>
            <a:cxnSpLocks/>
          </p:cNvCxnSpPr>
          <p:nvPr/>
        </p:nvCxnSpPr>
        <p:spPr bwMode="auto">
          <a:xfrm flipH="1">
            <a:off x="3692349" y="4024936"/>
            <a:ext cx="2118901" cy="686621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6995930"/>
      </p:ext>
    </p:extLst>
  </p:cSld>
  <p:clrMapOvr>
    <a:masterClrMapping/>
  </p:clrMapOvr>
  <p:transition spd="slow">
    <p:wipe dir="r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96C704D2-1679-4BFE-9BDC-1E04393964DF}"/>
              </a:ext>
            </a:extLst>
          </p:cNvPr>
          <p:cNvGrpSpPr/>
          <p:nvPr/>
        </p:nvGrpSpPr>
        <p:grpSpPr>
          <a:xfrm>
            <a:off x="707" y="2322829"/>
            <a:ext cx="9143294" cy="1931682"/>
            <a:chOff x="170694" y="177982"/>
            <a:chExt cx="3936003" cy="781165"/>
          </a:xfrm>
        </p:grpSpPr>
        <p:sp>
          <p:nvSpPr>
            <p:cNvPr id="4" name="等腰三角形 3">
              <a:extLst>
                <a:ext uri="{FF2B5EF4-FFF2-40B4-BE49-F238E27FC236}">
                  <a16:creationId xmlns:a16="http://schemas.microsoft.com/office/drawing/2014/main" id="{79D99179-3F00-42AB-A8C7-601E3C9B1E83}"/>
                </a:ext>
              </a:extLst>
            </p:cNvPr>
            <p:cNvSpPr/>
            <p:nvPr/>
          </p:nvSpPr>
          <p:spPr>
            <a:xfrm>
              <a:off x="1233863" y="177982"/>
              <a:ext cx="355284" cy="356514"/>
            </a:xfrm>
            <a:prstGeom prst="triangle">
              <a:avLst/>
            </a:prstGeom>
            <a:solidFill>
              <a:schemeClr val="accent5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6430" tIns="48216" rIns="96430" bIns="48216" rtlCol="0" anchor="ctr"/>
            <a:lstStyle/>
            <a:p>
              <a:pPr algn="ctr"/>
              <a:endParaRPr lang="zh-CN" altLang="en-US" dirty="0">
                <a:latin typeface="印品黑体" panose="00000500000000000000" pitchFamily="2" charset="-122"/>
                <a:ea typeface="印品黑体" panose="00000500000000000000" pitchFamily="2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" name="等腰三角形 4">
              <a:extLst>
                <a:ext uri="{FF2B5EF4-FFF2-40B4-BE49-F238E27FC236}">
                  <a16:creationId xmlns:a16="http://schemas.microsoft.com/office/drawing/2014/main" id="{06781CCA-088B-4E9A-8025-D742D6F23960}"/>
                </a:ext>
              </a:extLst>
            </p:cNvPr>
            <p:cNvSpPr/>
            <p:nvPr/>
          </p:nvSpPr>
          <p:spPr>
            <a:xfrm flipV="1">
              <a:off x="200258" y="602633"/>
              <a:ext cx="355284" cy="356514"/>
            </a:xfrm>
            <a:prstGeom prst="triangle">
              <a:avLst/>
            </a:prstGeom>
            <a:solidFill>
              <a:schemeClr val="accent5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6430" tIns="48216" rIns="96430" bIns="48216" rtlCol="0" anchor="ctr"/>
            <a:lstStyle/>
            <a:p>
              <a:pPr algn="ctr"/>
              <a:endParaRPr lang="zh-CN" altLang="en-US" dirty="0">
                <a:latin typeface="印品黑体" panose="00000500000000000000" pitchFamily="2" charset="-122"/>
                <a:ea typeface="印品黑体" panose="00000500000000000000" pitchFamily="2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2B2D40FE-8680-4434-945D-5900F60B9645}"/>
                </a:ext>
              </a:extLst>
            </p:cNvPr>
            <p:cNvSpPr/>
            <p:nvPr/>
          </p:nvSpPr>
          <p:spPr>
            <a:xfrm>
              <a:off x="170694" y="261768"/>
              <a:ext cx="3936003" cy="61198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6430" tIns="48216" rIns="96430" bIns="48216" rtlCol="0" anchor="ctr"/>
            <a:lstStyle/>
            <a:p>
              <a:pPr algn="ctr"/>
              <a:endParaRPr lang="zh-CN" altLang="en-US" dirty="0">
                <a:latin typeface="印品黑体" panose="00000500000000000000" pitchFamily="2" charset="-122"/>
                <a:ea typeface="印品黑体" panose="00000500000000000000" pitchFamily="2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7" name="平行四边形 6">
              <a:extLst>
                <a:ext uri="{FF2B5EF4-FFF2-40B4-BE49-F238E27FC236}">
                  <a16:creationId xmlns:a16="http://schemas.microsoft.com/office/drawing/2014/main" id="{73A24F84-4CEB-49E9-80C5-3A17BDE0B4A8}"/>
                </a:ext>
              </a:extLst>
            </p:cNvPr>
            <p:cNvSpPr/>
            <p:nvPr/>
          </p:nvSpPr>
          <p:spPr>
            <a:xfrm>
              <a:off x="376965" y="178257"/>
              <a:ext cx="1036076" cy="779005"/>
            </a:xfrm>
            <a:prstGeom prst="parallelogram">
              <a:avLst>
                <a:gd name="adj" fmla="val 48207"/>
              </a:avLst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6430" tIns="48216" rIns="96430" bIns="48216" rtlCol="0" anchor="ctr"/>
            <a:lstStyle/>
            <a:p>
              <a:pPr algn="ctr"/>
              <a:endParaRPr lang="zh-CN" altLang="en-US" dirty="0">
                <a:latin typeface="印品黑体" panose="00000500000000000000" pitchFamily="2" charset="-122"/>
                <a:ea typeface="印品黑体" panose="00000500000000000000" pitchFamily="2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8" name="文本框 6">
              <a:extLst>
                <a:ext uri="{FF2B5EF4-FFF2-40B4-BE49-F238E27FC236}">
                  <a16:creationId xmlns:a16="http://schemas.microsoft.com/office/drawing/2014/main" id="{3605AB56-DB44-46A5-AD5E-0D8554AA8522}"/>
                </a:ext>
              </a:extLst>
            </p:cNvPr>
            <p:cNvSpPr txBox="1"/>
            <p:nvPr/>
          </p:nvSpPr>
          <p:spPr>
            <a:xfrm>
              <a:off x="520857" y="253995"/>
              <a:ext cx="569115" cy="69997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sz="11248" dirty="0">
                  <a:solidFill>
                    <a:schemeClr val="bg1"/>
                  </a:solidFill>
                  <a:latin typeface="印品黑体" panose="00000500000000000000" pitchFamily="2" charset="-122"/>
                  <a:ea typeface="印品黑体" panose="00000500000000000000" pitchFamily="2" charset="-122"/>
                  <a:cs typeface="+mn-ea"/>
                  <a:sym typeface="Arial" panose="020B0604020202020204" pitchFamily="34" charset="0"/>
                </a:rPr>
                <a:t>5</a:t>
              </a:r>
              <a:endParaRPr lang="zh-CN" altLang="en-US" sz="11248" dirty="0">
                <a:solidFill>
                  <a:schemeClr val="bg1"/>
                </a:solidFill>
                <a:latin typeface="印品黑体" panose="00000500000000000000" pitchFamily="2" charset="-122"/>
                <a:ea typeface="印品黑体" panose="00000500000000000000" pitchFamily="2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9" name="TextBox 48">
            <a:extLst>
              <a:ext uri="{FF2B5EF4-FFF2-40B4-BE49-F238E27FC236}">
                <a16:creationId xmlns:a16="http://schemas.microsoft.com/office/drawing/2014/main" id="{A5E64515-71C5-40F1-9C02-B76B7895E765}"/>
              </a:ext>
            </a:extLst>
          </p:cNvPr>
          <p:cNvSpPr txBox="1"/>
          <p:nvPr/>
        </p:nvSpPr>
        <p:spPr>
          <a:xfrm>
            <a:off x="2883098" y="2978900"/>
            <a:ext cx="7101357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印品黑体" panose="00000500000000000000" pitchFamily="2" charset="-122"/>
                <a:ea typeface="印品黑体" panose="00000500000000000000" pitchFamily="2" charset="-122"/>
                <a:cs typeface="+mn-ea"/>
                <a:sym typeface="Arial" panose="020B0604020202020204" pitchFamily="34" charset="0"/>
              </a:rPr>
              <a:t>Expected Achievement</a:t>
            </a:r>
          </a:p>
        </p:txBody>
      </p:sp>
    </p:spTree>
    <p:extLst>
      <p:ext uri="{BB962C8B-B14F-4D97-AF65-F5344CB8AC3E}">
        <p14:creationId xmlns:p14="http://schemas.microsoft.com/office/powerpoint/2010/main" val="3579252080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8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6" presetClass="emph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animScale>
                                      <p:cBhvr>
                                        <p:cTn id="14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15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16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17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组合 42">
            <a:extLst>
              <a:ext uri="{FF2B5EF4-FFF2-40B4-BE49-F238E27FC236}">
                <a16:creationId xmlns:a16="http://schemas.microsoft.com/office/drawing/2014/main" id="{8D746666-F78C-4F6E-A139-FA53852C124F}"/>
              </a:ext>
            </a:extLst>
          </p:cNvPr>
          <p:cNvGrpSpPr/>
          <p:nvPr/>
        </p:nvGrpSpPr>
        <p:grpSpPr>
          <a:xfrm>
            <a:off x="0" y="4771147"/>
            <a:ext cx="5681709" cy="1557794"/>
            <a:chOff x="0" y="5103395"/>
            <a:chExt cx="7533861" cy="1318593"/>
          </a:xfrm>
        </p:grpSpPr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BCA89F31-B798-4379-8066-E5DB4AB0EED0}"/>
                </a:ext>
              </a:extLst>
            </p:cNvPr>
            <p:cNvSpPr/>
            <p:nvPr/>
          </p:nvSpPr>
          <p:spPr>
            <a:xfrm>
              <a:off x="0" y="5115227"/>
              <a:ext cx="5613162" cy="914400"/>
            </a:xfrm>
            <a:prstGeom prst="rect">
              <a:avLst/>
            </a:prstGeom>
            <a:solidFill>
              <a:srgbClr val="7889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82B5A402-0F31-4BEF-97E3-3852D3922B7F}"/>
                </a:ext>
              </a:extLst>
            </p:cNvPr>
            <p:cNvSpPr/>
            <p:nvPr/>
          </p:nvSpPr>
          <p:spPr>
            <a:xfrm>
              <a:off x="6036365" y="5302882"/>
              <a:ext cx="1497496" cy="1109871"/>
            </a:xfrm>
            <a:prstGeom prst="rect">
              <a:avLst/>
            </a:prstGeom>
            <a:solidFill>
              <a:srgbClr val="7889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48" name="平行四边形 20">
              <a:extLst>
                <a:ext uri="{FF2B5EF4-FFF2-40B4-BE49-F238E27FC236}">
                  <a16:creationId xmlns:a16="http://schemas.microsoft.com/office/drawing/2014/main" id="{2C4026A2-08A3-4488-8637-6DCEC8D1A9E6}"/>
                </a:ext>
              </a:extLst>
            </p:cNvPr>
            <p:cNvSpPr/>
            <p:nvPr/>
          </p:nvSpPr>
          <p:spPr>
            <a:xfrm rot="5400000" flipH="1" flipV="1">
              <a:off x="5168510" y="5546121"/>
              <a:ext cx="1318593" cy="433142"/>
            </a:xfrm>
            <a:custGeom>
              <a:avLst/>
              <a:gdLst>
                <a:gd name="connsiteX0" fmla="*/ 0 w 1338472"/>
                <a:gd name="connsiteY0" fmla="*/ 433142 h 433142"/>
                <a:gd name="connsiteX1" fmla="*/ 406460 w 1338472"/>
                <a:gd name="connsiteY1" fmla="*/ 0 h 433142"/>
                <a:gd name="connsiteX2" fmla="*/ 1338472 w 1338472"/>
                <a:gd name="connsiteY2" fmla="*/ 0 h 433142"/>
                <a:gd name="connsiteX3" fmla="*/ 932012 w 1338472"/>
                <a:gd name="connsiteY3" fmla="*/ 433142 h 433142"/>
                <a:gd name="connsiteX4" fmla="*/ 0 w 1338472"/>
                <a:gd name="connsiteY4" fmla="*/ 433142 h 433142"/>
                <a:gd name="connsiteX0" fmla="*/ 0 w 1338472"/>
                <a:gd name="connsiteY0" fmla="*/ 433142 h 433142"/>
                <a:gd name="connsiteX1" fmla="*/ 406460 w 1338472"/>
                <a:gd name="connsiteY1" fmla="*/ 0 h 433142"/>
                <a:gd name="connsiteX2" fmla="*/ 1338472 w 1338472"/>
                <a:gd name="connsiteY2" fmla="*/ 0 h 433142"/>
                <a:gd name="connsiteX3" fmla="*/ 1120856 w 1338472"/>
                <a:gd name="connsiteY3" fmla="*/ 433142 h 433142"/>
                <a:gd name="connsiteX4" fmla="*/ 0 w 1338472"/>
                <a:gd name="connsiteY4" fmla="*/ 433142 h 433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8472" h="433142">
                  <a:moveTo>
                    <a:pt x="0" y="433142"/>
                  </a:moveTo>
                  <a:lnTo>
                    <a:pt x="406460" y="0"/>
                  </a:lnTo>
                  <a:lnTo>
                    <a:pt x="1338472" y="0"/>
                  </a:lnTo>
                  <a:lnTo>
                    <a:pt x="1120856" y="433142"/>
                  </a:lnTo>
                  <a:lnTo>
                    <a:pt x="0" y="433142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3A689FC5-3D7E-41D2-A9F7-0CB167460A40}"/>
              </a:ext>
            </a:extLst>
          </p:cNvPr>
          <p:cNvGrpSpPr/>
          <p:nvPr/>
        </p:nvGrpSpPr>
        <p:grpSpPr>
          <a:xfrm>
            <a:off x="0" y="1311883"/>
            <a:ext cx="5681709" cy="1598473"/>
            <a:chOff x="0" y="1975649"/>
            <a:chExt cx="7533861" cy="1325768"/>
          </a:xfrm>
        </p:grpSpPr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4AA7F01C-BA74-434E-9CF5-44DA1BE056E4}"/>
                </a:ext>
              </a:extLst>
            </p:cNvPr>
            <p:cNvGrpSpPr/>
            <p:nvPr/>
          </p:nvGrpSpPr>
          <p:grpSpPr>
            <a:xfrm>
              <a:off x="0" y="1975649"/>
              <a:ext cx="7533861" cy="1325768"/>
              <a:chOff x="0" y="1975649"/>
              <a:chExt cx="7533861" cy="1325768"/>
            </a:xfrm>
          </p:grpSpPr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A0AEC6FC-2D0E-44CE-9EBD-3351C1D684DA}"/>
                  </a:ext>
                </a:extLst>
              </p:cNvPr>
              <p:cNvSpPr/>
              <p:nvPr/>
            </p:nvSpPr>
            <p:spPr>
              <a:xfrm>
                <a:off x="0" y="2372027"/>
                <a:ext cx="5613162" cy="914400"/>
              </a:xfrm>
              <a:prstGeom prst="rect">
                <a:avLst/>
              </a:prstGeom>
              <a:solidFill>
                <a:srgbClr val="7889F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D88678FB-E14A-476A-B21B-BB2A186C9444}"/>
                  </a:ext>
                </a:extLst>
              </p:cNvPr>
              <p:cNvSpPr/>
              <p:nvPr/>
            </p:nvSpPr>
            <p:spPr>
              <a:xfrm>
                <a:off x="6046304" y="1975649"/>
                <a:ext cx="1487557" cy="1109871"/>
              </a:xfrm>
              <a:prstGeom prst="rect">
                <a:avLst/>
              </a:prstGeom>
              <a:solidFill>
                <a:srgbClr val="7889F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" name="平行四边形 20">
                <a:extLst>
                  <a:ext uri="{FF2B5EF4-FFF2-40B4-BE49-F238E27FC236}">
                    <a16:creationId xmlns:a16="http://schemas.microsoft.com/office/drawing/2014/main" id="{B678BA39-987D-4EE8-A152-AF74DF3E9091}"/>
                  </a:ext>
                </a:extLst>
              </p:cNvPr>
              <p:cNvSpPr/>
              <p:nvPr/>
            </p:nvSpPr>
            <p:spPr>
              <a:xfrm rot="16200000" flipH="1">
                <a:off x="5170436" y="2425550"/>
                <a:ext cx="1318593" cy="433142"/>
              </a:xfrm>
              <a:custGeom>
                <a:avLst/>
                <a:gdLst>
                  <a:gd name="connsiteX0" fmla="*/ 0 w 1338472"/>
                  <a:gd name="connsiteY0" fmla="*/ 433142 h 433142"/>
                  <a:gd name="connsiteX1" fmla="*/ 406460 w 1338472"/>
                  <a:gd name="connsiteY1" fmla="*/ 0 h 433142"/>
                  <a:gd name="connsiteX2" fmla="*/ 1338472 w 1338472"/>
                  <a:gd name="connsiteY2" fmla="*/ 0 h 433142"/>
                  <a:gd name="connsiteX3" fmla="*/ 932012 w 1338472"/>
                  <a:gd name="connsiteY3" fmla="*/ 433142 h 433142"/>
                  <a:gd name="connsiteX4" fmla="*/ 0 w 1338472"/>
                  <a:gd name="connsiteY4" fmla="*/ 433142 h 433142"/>
                  <a:gd name="connsiteX0" fmla="*/ 0 w 1338472"/>
                  <a:gd name="connsiteY0" fmla="*/ 433142 h 433142"/>
                  <a:gd name="connsiteX1" fmla="*/ 406460 w 1338472"/>
                  <a:gd name="connsiteY1" fmla="*/ 0 h 433142"/>
                  <a:gd name="connsiteX2" fmla="*/ 1338472 w 1338472"/>
                  <a:gd name="connsiteY2" fmla="*/ 0 h 433142"/>
                  <a:gd name="connsiteX3" fmla="*/ 1120856 w 1338472"/>
                  <a:gd name="connsiteY3" fmla="*/ 433142 h 433142"/>
                  <a:gd name="connsiteX4" fmla="*/ 0 w 1338472"/>
                  <a:gd name="connsiteY4" fmla="*/ 433142 h 4331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38472" h="433142">
                    <a:moveTo>
                      <a:pt x="0" y="433142"/>
                    </a:moveTo>
                    <a:lnTo>
                      <a:pt x="406460" y="0"/>
                    </a:lnTo>
                    <a:lnTo>
                      <a:pt x="1338472" y="0"/>
                    </a:lnTo>
                    <a:lnTo>
                      <a:pt x="1120856" y="433142"/>
                    </a:lnTo>
                    <a:lnTo>
                      <a:pt x="0" y="433142"/>
                    </a:lnTo>
                    <a:close/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CA189619-11E8-4411-81C7-17D1D3EB7C16}"/>
                </a:ext>
              </a:extLst>
            </p:cNvPr>
            <p:cNvSpPr/>
            <p:nvPr/>
          </p:nvSpPr>
          <p:spPr>
            <a:xfrm>
              <a:off x="203340" y="2510706"/>
              <a:ext cx="890516" cy="5360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360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aettenschweiler" panose="020B0706040902060204" pitchFamily="34" charset="0"/>
                  <a:ea typeface="微软雅黑" panose="020B0503020204020204" pitchFamily="34" charset="-122"/>
                </a:rPr>
                <a:t>01</a:t>
              </a:r>
              <a:endParaRPr lang="zh-CN" altLang="en-US" sz="36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ettenschweiler" panose="020B070604090206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12" name="TextBox 4">
              <a:extLst>
                <a:ext uri="{FF2B5EF4-FFF2-40B4-BE49-F238E27FC236}">
                  <a16:creationId xmlns:a16="http://schemas.microsoft.com/office/drawing/2014/main" id="{82C70EE1-FC82-43DA-8238-C2BA9CFEBC3C}"/>
                </a:ext>
              </a:extLst>
            </p:cNvPr>
            <p:cNvSpPr txBox="1"/>
            <p:nvPr/>
          </p:nvSpPr>
          <p:spPr>
            <a:xfrm>
              <a:off x="1252710" y="2560967"/>
              <a:ext cx="4306738" cy="57435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zh-CN" sz="1500" dirty="0">
                  <a:solidFill>
                    <a:srgbClr val="FEFEF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Developing a software or plug-in which can improve the efficiency of Nano-image processing</a:t>
              </a:r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47D34842-CD34-44B6-B0AF-8F163D726612}"/>
              </a:ext>
            </a:extLst>
          </p:cNvPr>
          <p:cNvGrpSpPr/>
          <p:nvPr/>
        </p:nvGrpSpPr>
        <p:grpSpPr>
          <a:xfrm>
            <a:off x="0" y="2650506"/>
            <a:ext cx="5681709" cy="1161487"/>
            <a:chOff x="0" y="3069920"/>
            <a:chExt cx="7533861" cy="1131570"/>
          </a:xfrm>
        </p:grpSpPr>
        <p:sp>
          <p:nvSpPr>
            <p:cNvPr id="21" name="任意多边形 54">
              <a:extLst>
                <a:ext uri="{FF2B5EF4-FFF2-40B4-BE49-F238E27FC236}">
                  <a16:creationId xmlns:a16="http://schemas.microsoft.com/office/drawing/2014/main" id="{1647E4F4-9A0A-485F-A156-430D8E86F954}"/>
                </a:ext>
              </a:extLst>
            </p:cNvPr>
            <p:cNvSpPr/>
            <p:nvPr/>
          </p:nvSpPr>
          <p:spPr>
            <a:xfrm>
              <a:off x="5611235" y="3069920"/>
              <a:ext cx="458095" cy="1131570"/>
            </a:xfrm>
            <a:custGeom>
              <a:avLst/>
              <a:gdLst>
                <a:gd name="connsiteX0" fmla="*/ 434340 w 453390"/>
                <a:gd name="connsiteY0" fmla="*/ 0 h 1131570"/>
                <a:gd name="connsiteX1" fmla="*/ 0 w 453390"/>
                <a:gd name="connsiteY1" fmla="*/ 209550 h 1131570"/>
                <a:gd name="connsiteX2" fmla="*/ 0 w 453390"/>
                <a:gd name="connsiteY2" fmla="*/ 1131570 h 1131570"/>
                <a:gd name="connsiteX3" fmla="*/ 453390 w 453390"/>
                <a:gd name="connsiteY3" fmla="*/ 1131570 h 1131570"/>
                <a:gd name="connsiteX4" fmla="*/ 434340 w 453390"/>
                <a:gd name="connsiteY4" fmla="*/ 0 h 1131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3390" h="1131570">
                  <a:moveTo>
                    <a:pt x="434340" y="0"/>
                  </a:moveTo>
                  <a:lnTo>
                    <a:pt x="0" y="209550"/>
                  </a:lnTo>
                  <a:lnTo>
                    <a:pt x="0" y="1131570"/>
                  </a:lnTo>
                  <a:lnTo>
                    <a:pt x="453390" y="1131570"/>
                  </a:lnTo>
                  <a:lnTo>
                    <a:pt x="43434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F0D6EC47-336C-4A03-970F-37E5ED6270FD}"/>
                </a:ext>
              </a:extLst>
            </p:cNvPr>
            <p:cNvSpPr/>
            <p:nvPr/>
          </p:nvSpPr>
          <p:spPr>
            <a:xfrm>
              <a:off x="0" y="3286427"/>
              <a:ext cx="5613162" cy="914400"/>
            </a:xfrm>
            <a:prstGeom prst="rect">
              <a:avLst/>
            </a:prstGeom>
            <a:solidFill>
              <a:srgbClr val="D2D7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CFB0B2DC-7E53-485F-B7BD-3CE284B576C3}"/>
                </a:ext>
              </a:extLst>
            </p:cNvPr>
            <p:cNvSpPr/>
            <p:nvPr/>
          </p:nvSpPr>
          <p:spPr>
            <a:xfrm>
              <a:off x="6046304" y="3085520"/>
              <a:ext cx="1487557" cy="1109871"/>
            </a:xfrm>
            <a:prstGeom prst="rect">
              <a:avLst/>
            </a:prstGeom>
            <a:solidFill>
              <a:srgbClr val="D2D7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0" name="TextBox 4">
            <a:extLst>
              <a:ext uri="{FF2B5EF4-FFF2-40B4-BE49-F238E27FC236}">
                <a16:creationId xmlns:a16="http://schemas.microsoft.com/office/drawing/2014/main" id="{5B4908E9-67AA-4089-B87E-C683B64E2EA1}"/>
              </a:ext>
            </a:extLst>
          </p:cNvPr>
          <p:cNvSpPr txBox="1"/>
          <p:nvPr/>
        </p:nvSpPr>
        <p:spPr>
          <a:xfrm>
            <a:off x="924501" y="5106419"/>
            <a:ext cx="2945005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500" dirty="0">
                <a:solidFill>
                  <a:srgbClr val="FEFEF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Participating in conference or public journal articles. 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69E120B6-C522-416E-9CAE-861D14E8CA84}"/>
              </a:ext>
            </a:extLst>
          </p:cNvPr>
          <p:cNvSpPr/>
          <p:nvPr/>
        </p:nvSpPr>
        <p:spPr>
          <a:xfrm>
            <a:off x="87634" y="3084006"/>
            <a:ext cx="671588" cy="6634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3600" dirty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ettenschweiler" panose="020B0706040902060204" pitchFamily="34" charset="0"/>
                <a:ea typeface="微软雅黑" panose="020B0503020204020204" pitchFamily="34" charset="-122"/>
              </a:rPr>
              <a:t>02</a:t>
            </a:r>
            <a:endParaRPr lang="zh-CN" altLang="en-US" sz="3600" dirty="0">
              <a:solidFill>
                <a:schemeClr val="accent5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aettenschweiler" panose="020B070604090206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1" name="标题 1">
            <a:extLst>
              <a:ext uri="{FF2B5EF4-FFF2-40B4-BE49-F238E27FC236}">
                <a16:creationId xmlns:a16="http://schemas.microsoft.com/office/drawing/2014/main" id="{D38F78B3-BE39-4F1C-BFC8-DAD792B628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76556" y="445247"/>
            <a:ext cx="8883103" cy="687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8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US" altLang="zh-CN" sz="2800" i="0" kern="0" dirty="0">
                <a:ea typeface="宋体" panose="02010600030101010101" pitchFamily="2" charset="-122"/>
              </a:rPr>
              <a:t>Expected Achievement</a:t>
            </a:r>
            <a:endParaRPr lang="zh-CN" altLang="en-US" sz="2800" i="0" kern="0" dirty="0">
              <a:ea typeface="宋体" panose="02010600030101010101" pitchFamily="2" charset="-122"/>
            </a:endParaRPr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00BECEAA-03FB-4439-975C-EAA67B2EF0F4}"/>
              </a:ext>
            </a:extLst>
          </p:cNvPr>
          <p:cNvGrpSpPr/>
          <p:nvPr/>
        </p:nvGrpSpPr>
        <p:grpSpPr>
          <a:xfrm>
            <a:off x="0" y="2911945"/>
            <a:ext cx="5681709" cy="2716521"/>
            <a:chOff x="0" y="3432711"/>
            <a:chExt cx="7533861" cy="2411417"/>
          </a:xfrm>
        </p:grpSpPr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D168A3C4-0F4B-45E9-A22F-CC1EDCBD254E}"/>
                </a:ext>
              </a:extLst>
            </p:cNvPr>
            <p:cNvGrpSpPr/>
            <p:nvPr/>
          </p:nvGrpSpPr>
          <p:grpSpPr>
            <a:xfrm>
              <a:off x="0" y="4188649"/>
              <a:ext cx="7533861" cy="1143084"/>
              <a:chOff x="0" y="4188649"/>
              <a:chExt cx="7533861" cy="1143084"/>
            </a:xfrm>
          </p:grpSpPr>
          <p:sp>
            <p:nvSpPr>
              <p:cNvPr id="29" name="任意多边形 53">
                <a:extLst>
                  <a:ext uri="{FF2B5EF4-FFF2-40B4-BE49-F238E27FC236}">
                    <a16:creationId xmlns:a16="http://schemas.microsoft.com/office/drawing/2014/main" id="{D584C107-FAEE-4629-A17F-1240823F3FBE}"/>
                  </a:ext>
                </a:extLst>
              </p:cNvPr>
              <p:cNvSpPr/>
              <p:nvPr/>
            </p:nvSpPr>
            <p:spPr>
              <a:xfrm flipV="1">
                <a:off x="5611235" y="4200163"/>
                <a:ext cx="458095" cy="1131570"/>
              </a:xfrm>
              <a:custGeom>
                <a:avLst/>
                <a:gdLst>
                  <a:gd name="connsiteX0" fmla="*/ 434340 w 453390"/>
                  <a:gd name="connsiteY0" fmla="*/ 0 h 1131570"/>
                  <a:gd name="connsiteX1" fmla="*/ 0 w 453390"/>
                  <a:gd name="connsiteY1" fmla="*/ 209550 h 1131570"/>
                  <a:gd name="connsiteX2" fmla="*/ 0 w 453390"/>
                  <a:gd name="connsiteY2" fmla="*/ 1131570 h 1131570"/>
                  <a:gd name="connsiteX3" fmla="*/ 453390 w 453390"/>
                  <a:gd name="connsiteY3" fmla="*/ 1131570 h 1131570"/>
                  <a:gd name="connsiteX4" fmla="*/ 434340 w 453390"/>
                  <a:gd name="connsiteY4" fmla="*/ 0 h 11315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53390" h="1131570">
                    <a:moveTo>
                      <a:pt x="434340" y="0"/>
                    </a:moveTo>
                    <a:lnTo>
                      <a:pt x="0" y="209550"/>
                    </a:lnTo>
                    <a:lnTo>
                      <a:pt x="0" y="1131570"/>
                    </a:lnTo>
                    <a:lnTo>
                      <a:pt x="453390" y="1131570"/>
                    </a:lnTo>
                    <a:lnTo>
                      <a:pt x="434340" y="0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ACAD5876-112F-4B70-A727-506DEDFEAB26}"/>
                  </a:ext>
                </a:extLst>
              </p:cNvPr>
              <p:cNvSpPr/>
              <p:nvPr/>
            </p:nvSpPr>
            <p:spPr>
              <a:xfrm>
                <a:off x="6046304" y="4188649"/>
                <a:ext cx="1487557" cy="1141594"/>
              </a:xfrm>
              <a:prstGeom prst="rect">
                <a:avLst/>
              </a:prstGeom>
              <a:solidFill>
                <a:srgbClr val="D2D7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9614B70C-64AF-4CF4-A6F4-B856F662F0DF}"/>
                  </a:ext>
                </a:extLst>
              </p:cNvPr>
              <p:cNvSpPr/>
              <p:nvPr/>
            </p:nvSpPr>
            <p:spPr>
              <a:xfrm>
                <a:off x="0" y="4200827"/>
                <a:ext cx="5613162" cy="914400"/>
              </a:xfrm>
              <a:prstGeom prst="rect">
                <a:avLst/>
              </a:prstGeom>
              <a:solidFill>
                <a:srgbClr val="D2D7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20B57CA4-14B3-4F62-939B-B0CD255F0DB7}"/>
                </a:ext>
              </a:extLst>
            </p:cNvPr>
            <p:cNvSpPr/>
            <p:nvPr/>
          </p:nvSpPr>
          <p:spPr>
            <a:xfrm>
              <a:off x="116201" y="5270389"/>
              <a:ext cx="890516" cy="5737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360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aettenschweiler" panose="020B0706040902060204" pitchFamily="34" charset="0"/>
                  <a:ea typeface="微软雅黑" panose="020B0503020204020204" pitchFamily="34" charset="-122"/>
                </a:rPr>
                <a:t>03</a:t>
              </a:r>
              <a:endParaRPr lang="zh-CN" altLang="en-US" sz="36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ettenschweiler" panose="020B070604090206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28" name="TextBox 4">
              <a:extLst>
                <a:ext uri="{FF2B5EF4-FFF2-40B4-BE49-F238E27FC236}">
                  <a16:creationId xmlns:a16="http://schemas.microsoft.com/office/drawing/2014/main" id="{1106E762-B949-493C-892A-C540EFFEAE2F}"/>
                </a:ext>
              </a:extLst>
            </p:cNvPr>
            <p:cNvSpPr txBox="1"/>
            <p:nvPr/>
          </p:nvSpPr>
          <p:spPr>
            <a:xfrm>
              <a:off x="1225874" y="3432711"/>
              <a:ext cx="4360409" cy="163925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zh-CN" sz="1500" dirty="0">
                  <a:solidFill>
                    <a:schemeClr val="accent5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Using the developed software of plug-in to get valuable data, which can lead to find the optimal technological parameters. In this way, it can improve the development of Nano-manufacturing technology in low cost and </a:t>
              </a:r>
              <a:r>
                <a:rPr lang="zh-CN" altLang="en-US" sz="1500" dirty="0">
                  <a:solidFill>
                    <a:schemeClr val="accent5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 </a:t>
              </a:r>
              <a:r>
                <a:rPr lang="en-US" altLang="zh-CN" sz="1500" dirty="0">
                  <a:solidFill>
                    <a:schemeClr val="accent5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on</a:t>
              </a:r>
              <a:r>
                <a:rPr lang="zh-CN" altLang="en-US" sz="1500" dirty="0">
                  <a:solidFill>
                    <a:schemeClr val="accent5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 </a:t>
              </a:r>
              <a:r>
                <a:rPr lang="en-US" altLang="zh-CN" sz="1500" dirty="0">
                  <a:solidFill>
                    <a:schemeClr val="accent5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a</a:t>
              </a:r>
              <a:r>
                <a:rPr lang="zh-CN" altLang="en-US" sz="1500" dirty="0">
                  <a:solidFill>
                    <a:schemeClr val="accent5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 </a:t>
              </a:r>
              <a:r>
                <a:rPr lang="en-US" altLang="zh-CN" sz="1500" dirty="0">
                  <a:solidFill>
                    <a:schemeClr val="accent5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large scale. </a:t>
              </a:r>
            </a:p>
          </p:txBody>
        </p:sp>
      </p:grpSp>
      <p:pic>
        <p:nvPicPr>
          <p:cNvPr id="4098" name="Picture 2" descr="https://timgsa.baidu.com/timg?image&amp;quality=80&amp;size=b9999_10000&amp;sec=1554019788354&amp;di=29560fcd3c5cdcf6565f576b49d768de&amp;imgtype=0&amp;src=http%3A%2F%2Fimgsrc.baidu.com%2Fimgad%2Fpic%2Fitem%2F95eef01f3a292df5751e6e3db7315c6034a8733d.jpg">
            <a:extLst>
              <a:ext uri="{FF2B5EF4-FFF2-40B4-BE49-F238E27FC236}">
                <a16:creationId xmlns:a16="http://schemas.microsoft.com/office/drawing/2014/main" id="{CD9FAEB7-387C-43F8-8A7C-6259B9B399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04"/>
          <a:stretch/>
        </p:blipFill>
        <p:spPr bwMode="auto">
          <a:xfrm>
            <a:off x="5721279" y="3850675"/>
            <a:ext cx="3468641" cy="2423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s://timgsa.baidu.com/timg?image&amp;quality=80&amp;size=b9999_10000&amp;sec=1554019986929&amp;di=e9bab4e1b6bbd46facaa1255b008dba5&amp;imgtype=0&amp;src=http%3A%2F%2Fimgsrc.baidu.com%2Fimage%2Fc0%253Dshijue1%252C0%252C0%252C294%252C40%2Fsign%3D99bf4d755ffbb2fb2026505127234ad1%2F42166d224f4a20a4867279ef9a529822720ed0ae.jpg">
            <a:extLst>
              <a:ext uri="{FF2B5EF4-FFF2-40B4-BE49-F238E27FC236}">
                <a16:creationId xmlns:a16="http://schemas.microsoft.com/office/drawing/2014/main" id="{EFA95908-11E2-4310-805F-00BE9D239A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61"/>
          <a:stretch/>
        </p:blipFill>
        <p:spPr bwMode="auto">
          <a:xfrm>
            <a:off x="5721279" y="1380576"/>
            <a:ext cx="3422721" cy="2411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矩形 52">
            <a:extLst>
              <a:ext uri="{FF2B5EF4-FFF2-40B4-BE49-F238E27FC236}">
                <a16:creationId xmlns:a16="http://schemas.microsoft.com/office/drawing/2014/main" id="{CA551F26-16A6-4421-84ED-1B2CA451E72C}"/>
              </a:ext>
            </a:extLst>
          </p:cNvPr>
          <p:cNvSpPr/>
          <p:nvPr/>
        </p:nvSpPr>
        <p:spPr>
          <a:xfrm flipH="1">
            <a:off x="5687729" y="1353030"/>
            <a:ext cx="3482903" cy="2473246"/>
          </a:xfrm>
          <a:prstGeom prst="rect">
            <a:avLst/>
          </a:prstGeom>
          <a:noFill/>
          <a:ln w="5080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>
              <a:latin typeface="印品黑体" panose="00000500000000000000" pitchFamily="2" charset="-122"/>
              <a:ea typeface="印品黑体" panose="00000500000000000000" pitchFamily="2" charset="-122"/>
              <a:sym typeface="Arial" panose="020B0604020202020204" pitchFamily="34" charset="0"/>
            </a:endParaRP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E51C6906-5ED6-4BF0-84F6-4854D743A34D}"/>
              </a:ext>
            </a:extLst>
          </p:cNvPr>
          <p:cNvSpPr/>
          <p:nvPr/>
        </p:nvSpPr>
        <p:spPr>
          <a:xfrm flipH="1">
            <a:off x="5687729" y="3819983"/>
            <a:ext cx="3502191" cy="2472872"/>
          </a:xfrm>
          <a:prstGeom prst="rect">
            <a:avLst/>
          </a:prstGeom>
          <a:noFill/>
          <a:ln w="5080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>
              <a:latin typeface="印品黑体" panose="00000500000000000000" pitchFamily="2" charset="-122"/>
              <a:ea typeface="印品黑体" panose="00000500000000000000" pitchFamily="2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3759928"/>
      </p:ext>
    </p:extLst>
  </p:cSld>
  <p:clrMapOvr>
    <a:masterClrMapping/>
  </p:clrMapOvr>
  <p:transition spd="slow">
    <p:wipe dir="r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>
            <a:extLst>
              <a:ext uri="{FF2B5EF4-FFF2-40B4-BE49-F238E27FC236}">
                <a16:creationId xmlns:a16="http://schemas.microsoft.com/office/drawing/2014/main" id="{CB2B2D02-B48F-4749-87F7-A21EB249AE7A}"/>
              </a:ext>
            </a:extLst>
          </p:cNvPr>
          <p:cNvGrpSpPr/>
          <p:nvPr/>
        </p:nvGrpSpPr>
        <p:grpSpPr>
          <a:xfrm>
            <a:off x="0" y="1906548"/>
            <a:ext cx="9144000" cy="1476425"/>
            <a:chOff x="0" y="3069920"/>
            <a:chExt cx="7533861" cy="1131570"/>
          </a:xfrm>
        </p:grpSpPr>
        <p:sp>
          <p:nvSpPr>
            <p:cNvPr id="22" name="任意多边形 54">
              <a:extLst>
                <a:ext uri="{FF2B5EF4-FFF2-40B4-BE49-F238E27FC236}">
                  <a16:creationId xmlns:a16="http://schemas.microsoft.com/office/drawing/2014/main" id="{443102AC-E95E-4804-A62A-9EA754C9B787}"/>
                </a:ext>
              </a:extLst>
            </p:cNvPr>
            <p:cNvSpPr/>
            <p:nvPr/>
          </p:nvSpPr>
          <p:spPr>
            <a:xfrm>
              <a:off x="5611235" y="3069920"/>
              <a:ext cx="458095" cy="1131570"/>
            </a:xfrm>
            <a:custGeom>
              <a:avLst/>
              <a:gdLst>
                <a:gd name="connsiteX0" fmla="*/ 434340 w 453390"/>
                <a:gd name="connsiteY0" fmla="*/ 0 h 1131570"/>
                <a:gd name="connsiteX1" fmla="*/ 0 w 453390"/>
                <a:gd name="connsiteY1" fmla="*/ 209550 h 1131570"/>
                <a:gd name="connsiteX2" fmla="*/ 0 w 453390"/>
                <a:gd name="connsiteY2" fmla="*/ 1131570 h 1131570"/>
                <a:gd name="connsiteX3" fmla="*/ 453390 w 453390"/>
                <a:gd name="connsiteY3" fmla="*/ 1131570 h 1131570"/>
                <a:gd name="connsiteX4" fmla="*/ 434340 w 453390"/>
                <a:gd name="connsiteY4" fmla="*/ 0 h 1131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3390" h="1131570">
                  <a:moveTo>
                    <a:pt x="434340" y="0"/>
                  </a:moveTo>
                  <a:lnTo>
                    <a:pt x="0" y="209550"/>
                  </a:lnTo>
                  <a:lnTo>
                    <a:pt x="0" y="1131570"/>
                  </a:lnTo>
                  <a:lnTo>
                    <a:pt x="453390" y="1131570"/>
                  </a:lnTo>
                  <a:lnTo>
                    <a:pt x="43434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BE56F473-7352-4AEC-AFBA-216D32AF3873}"/>
                </a:ext>
              </a:extLst>
            </p:cNvPr>
            <p:cNvSpPr/>
            <p:nvPr/>
          </p:nvSpPr>
          <p:spPr>
            <a:xfrm>
              <a:off x="0" y="3286427"/>
              <a:ext cx="5613162" cy="914400"/>
            </a:xfrm>
            <a:prstGeom prst="rect">
              <a:avLst/>
            </a:prstGeom>
            <a:solidFill>
              <a:srgbClr val="D2D7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D1CAF5A1-59AD-485D-96DE-168C8BF0E6CD}"/>
                </a:ext>
              </a:extLst>
            </p:cNvPr>
            <p:cNvSpPr/>
            <p:nvPr/>
          </p:nvSpPr>
          <p:spPr>
            <a:xfrm>
              <a:off x="6046304" y="3085520"/>
              <a:ext cx="1487557" cy="1109871"/>
            </a:xfrm>
            <a:prstGeom prst="rect">
              <a:avLst/>
            </a:prstGeom>
            <a:solidFill>
              <a:srgbClr val="D2D7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2B344B4A-094A-497E-A440-4251AC1E37B9}"/>
              </a:ext>
            </a:extLst>
          </p:cNvPr>
          <p:cNvGrpSpPr/>
          <p:nvPr/>
        </p:nvGrpSpPr>
        <p:grpSpPr>
          <a:xfrm>
            <a:off x="0" y="2812639"/>
            <a:ext cx="9144000" cy="2087388"/>
            <a:chOff x="0" y="3775665"/>
            <a:chExt cx="7533861" cy="1556068"/>
          </a:xfrm>
        </p:grpSpPr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BAFF6DE1-8073-4696-B7BE-9E4D0014957E}"/>
                </a:ext>
              </a:extLst>
            </p:cNvPr>
            <p:cNvGrpSpPr/>
            <p:nvPr/>
          </p:nvGrpSpPr>
          <p:grpSpPr>
            <a:xfrm>
              <a:off x="0" y="4188649"/>
              <a:ext cx="7533861" cy="1143084"/>
              <a:chOff x="0" y="4188649"/>
              <a:chExt cx="7533861" cy="1143084"/>
            </a:xfrm>
          </p:grpSpPr>
          <p:sp>
            <p:nvSpPr>
              <p:cNvPr id="29" name="任意多边形 53">
                <a:extLst>
                  <a:ext uri="{FF2B5EF4-FFF2-40B4-BE49-F238E27FC236}">
                    <a16:creationId xmlns:a16="http://schemas.microsoft.com/office/drawing/2014/main" id="{55CF2051-7880-4CA9-9F80-95F64C82767E}"/>
                  </a:ext>
                </a:extLst>
              </p:cNvPr>
              <p:cNvSpPr/>
              <p:nvPr/>
            </p:nvSpPr>
            <p:spPr>
              <a:xfrm flipV="1">
                <a:off x="5611235" y="4200163"/>
                <a:ext cx="458095" cy="1131570"/>
              </a:xfrm>
              <a:custGeom>
                <a:avLst/>
                <a:gdLst>
                  <a:gd name="connsiteX0" fmla="*/ 434340 w 453390"/>
                  <a:gd name="connsiteY0" fmla="*/ 0 h 1131570"/>
                  <a:gd name="connsiteX1" fmla="*/ 0 w 453390"/>
                  <a:gd name="connsiteY1" fmla="*/ 209550 h 1131570"/>
                  <a:gd name="connsiteX2" fmla="*/ 0 w 453390"/>
                  <a:gd name="connsiteY2" fmla="*/ 1131570 h 1131570"/>
                  <a:gd name="connsiteX3" fmla="*/ 453390 w 453390"/>
                  <a:gd name="connsiteY3" fmla="*/ 1131570 h 1131570"/>
                  <a:gd name="connsiteX4" fmla="*/ 434340 w 453390"/>
                  <a:gd name="connsiteY4" fmla="*/ 0 h 11315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53390" h="1131570">
                    <a:moveTo>
                      <a:pt x="434340" y="0"/>
                    </a:moveTo>
                    <a:lnTo>
                      <a:pt x="0" y="209550"/>
                    </a:lnTo>
                    <a:lnTo>
                      <a:pt x="0" y="1131570"/>
                    </a:lnTo>
                    <a:lnTo>
                      <a:pt x="453390" y="1131570"/>
                    </a:lnTo>
                    <a:lnTo>
                      <a:pt x="434340" y="0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A92BFB80-A32F-4025-91A1-B65CBA1D291E}"/>
                  </a:ext>
                </a:extLst>
              </p:cNvPr>
              <p:cNvSpPr/>
              <p:nvPr/>
            </p:nvSpPr>
            <p:spPr>
              <a:xfrm>
                <a:off x="6046304" y="4188649"/>
                <a:ext cx="1487557" cy="1141594"/>
              </a:xfrm>
              <a:prstGeom prst="rect">
                <a:avLst/>
              </a:prstGeom>
              <a:solidFill>
                <a:srgbClr val="D2D7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A7223066-C94C-4FF8-B36A-2CA8A04D8AD7}"/>
                  </a:ext>
                </a:extLst>
              </p:cNvPr>
              <p:cNvSpPr/>
              <p:nvPr/>
            </p:nvSpPr>
            <p:spPr>
              <a:xfrm>
                <a:off x="0" y="4200827"/>
                <a:ext cx="5613162" cy="914400"/>
              </a:xfrm>
              <a:prstGeom prst="rect">
                <a:avLst/>
              </a:prstGeom>
              <a:solidFill>
                <a:srgbClr val="D2D7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8" name="TextBox 4">
              <a:extLst>
                <a:ext uri="{FF2B5EF4-FFF2-40B4-BE49-F238E27FC236}">
                  <a16:creationId xmlns:a16="http://schemas.microsoft.com/office/drawing/2014/main" id="{4E4B9BDB-9A9F-46D2-B7EB-EE8B54471800}"/>
                </a:ext>
              </a:extLst>
            </p:cNvPr>
            <p:cNvSpPr txBox="1"/>
            <p:nvPr/>
          </p:nvSpPr>
          <p:spPr>
            <a:xfrm>
              <a:off x="561157" y="3775665"/>
              <a:ext cx="4616936" cy="82596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zh-CN" sz="7200" dirty="0">
                  <a:solidFill>
                    <a:schemeClr val="accent5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THANK YOU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75751889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7C1E77E-EF57-4FA9-8BEB-75BA100D94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3676" y="1279371"/>
            <a:ext cx="1791006" cy="251206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DA728F64-01D4-4E36-93E6-A7818D434B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4070" y="1279371"/>
            <a:ext cx="1802130" cy="251206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标题 1">
            <a:extLst>
              <a:ext uri="{FF2B5EF4-FFF2-40B4-BE49-F238E27FC236}">
                <a16:creationId xmlns:a16="http://schemas.microsoft.com/office/drawing/2014/main" id="{D9482429-9164-4491-A43F-667164FF989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92913" y="947693"/>
            <a:ext cx="10262586" cy="498475"/>
          </a:xfrm>
        </p:spPr>
        <p:txBody>
          <a:bodyPr/>
          <a:lstStyle/>
          <a:p>
            <a:r>
              <a:rPr lang="en-US" altLang="zh-CN" sz="2800" dirty="0">
                <a:ea typeface="宋体" panose="02010600030101010101" pitchFamily="2" charset="-122"/>
              </a:rPr>
              <a:t>Introduction</a:t>
            </a:r>
            <a:r>
              <a:rPr lang="zh-CN" altLang="en-US" sz="2800" dirty="0">
                <a:ea typeface="宋体" panose="02010600030101010101" pitchFamily="2" charset="-122"/>
              </a:rPr>
              <a:t> </a:t>
            </a:r>
            <a:r>
              <a:rPr lang="en-US" altLang="zh-CN" sz="2800" dirty="0">
                <a:ea typeface="宋体" panose="02010600030101010101" pitchFamily="2" charset="-122"/>
              </a:rPr>
              <a:t>of</a:t>
            </a:r>
            <a:r>
              <a:rPr lang="zh-CN" altLang="en-US" sz="2800" dirty="0">
                <a:ea typeface="宋体" panose="02010600030101010101" pitchFamily="2" charset="-122"/>
              </a:rPr>
              <a:t> </a:t>
            </a:r>
            <a:r>
              <a:rPr lang="en-US" altLang="zh-CN" sz="2800" dirty="0">
                <a:ea typeface="宋体" panose="02010600030101010101" pitchFamily="2" charset="-122"/>
              </a:rPr>
              <a:t>Project</a:t>
            </a:r>
            <a:r>
              <a:rPr lang="zh-CN" altLang="en-US" sz="2800" dirty="0">
                <a:ea typeface="宋体" panose="02010600030101010101" pitchFamily="2" charset="-122"/>
              </a:rPr>
              <a:t> </a:t>
            </a:r>
            <a:r>
              <a:rPr lang="en-US" altLang="zh-CN" sz="2800" dirty="0">
                <a:ea typeface="宋体" panose="02010600030101010101" pitchFamily="2" charset="-122"/>
              </a:rPr>
              <a:t>Team —— Advisor</a:t>
            </a:r>
            <a:br>
              <a:rPr lang="en-US" altLang="zh-CN" sz="2800" dirty="0">
                <a:ea typeface="宋体" panose="02010600030101010101" pitchFamily="2" charset="-122"/>
              </a:rPr>
            </a:br>
            <a:endParaRPr lang="zh-CN" altLang="en-US" sz="2800" dirty="0">
              <a:ea typeface="宋体" panose="02010600030101010101" pitchFamily="2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E36F271-A517-4FE9-A84A-E65814EA8F9F}"/>
              </a:ext>
            </a:extLst>
          </p:cNvPr>
          <p:cNvSpPr/>
          <p:nvPr/>
        </p:nvSpPr>
        <p:spPr>
          <a:xfrm>
            <a:off x="4641372" y="3876394"/>
            <a:ext cx="3783486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2000" i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Butala</a:t>
            </a:r>
            <a:r>
              <a:rPr kumimoji="1" lang="zh-CN" altLang="en-US" sz="20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000" i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D.Mark</a:t>
            </a:r>
            <a:endParaRPr kumimoji="1" lang="en-US" altLang="zh-CN" sz="2000" i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kumimoji="1" lang="zh-CN" altLang="en-US" sz="2000" b="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000" b="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assistant</a:t>
            </a:r>
            <a:r>
              <a:rPr kumimoji="1" lang="zh-CN" altLang="en-US" sz="2000" b="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000" b="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professor</a:t>
            </a:r>
            <a:r>
              <a:rPr kumimoji="1" lang="zh-CN" altLang="en-US" sz="2000" b="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kumimoji="1" lang="en-US" altLang="zh-CN" sz="2000" b="0" i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kumimoji="1" lang="zh-CN" altLang="en-US" sz="2000" b="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endParaRPr kumimoji="1" lang="en-US" altLang="zh-CN" sz="2000" b="0" i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kumimoji="1" lang="en-US" altLang="zh-CN" sz="2000" b="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Expertise</a:t>
            </a:r>
            <a:r>
              <a:rPr kumimoji="1" lang="zh-CN" altLang="en-US" sz="2000" b="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000" b="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kumimoji="1" lang="zh-CN" altLang="en-US" sz="2000" b="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kumimoji="1" lang="en-US" altLang="zh-CN" sz="2000" b="0" i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kumimoji="1" lang="en-US" altLang="zh-CN" sz="2000" b="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</a:t>
            </a:r>
            <a:r>
              <a:rPr kumimoji="1" lang="zh-CN" altLang="en-US" sz="2000" b="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000" b="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reconstruction</a:t>
            </a:r>
            <a:r>
              <a:rPr kumimoji="1" lang="zh-CN" altLang="en-US" sz="2000" b="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000" b="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kumimoji="1" lang="zh-CN" altLang="en-US" sz="2000" b="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000" b="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tomography</a:t>
            </a:r>
            <a:r>
              <a:rPr kumimoji="1" lang="zh-CN" altLang="en-US" sz="2000" b="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000" b="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statistical</a:t>
            </a:r>
            <a:r>
              <a:rPr kumimoji="1" lang="zh-CN" altLang="en-US" sz="2000" b="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000" b="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signal</a:t>
            </a:r>
            <a:r>
              <a:rPr kumimoji="1" lang="zh-CN" altLang="en-US" sz="2000" b="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000" b="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kumimoji="1" lang="zh-CN" altLang="en-US" sz="2000" b="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000" b="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</a:t>
            </a:r>
            <a:r>
              <a:rPr kumimoji="1" lang="zh-CN" altLang="en-US" sz="2000" b="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000" b="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processing</a:t>
            </a:r>
            <a:r>
              <a:rPr kumimoji="1" lang="zh-CN" altLang="en-US" sz="2000" b="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000" b="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theory</a:t>
            </a:r>
            <a:r>
              <a:rPr kumimoji="1" lang="zh-CN" altLang="en-US" sz="2000" b="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000" b="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kumimoji="1" lang="zh-CN" altLang="en-US" sz="2000" b="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000" b="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</a:t>
            </a:r>
            <a:endParaRPr lang="zh-CN" altLang="en-US" sz="20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29D68D5-81F8-45D2-A00E-1A4AB375FAFC}"/>
              </a:ext>
            </a:extLst>
          </p:cNvPr>
          <p:cNvSpPr/>
          <p:nvPr/>
        </p:nvSpPr>
        <p:spPr>
          <a:xfrm flipH="1">
            <a:off x="5539266" y="1275425"/>
            <a:ext cx="1776934" cy="2512060"/>
          </a:xfrm>
          <a:prstGeom prst="rect">
            <a:avLst/>
          </a:prstGeom>
          <a:noFill/>
          <a:ln w="5080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>
              <a:latin typeface="印品黑体" panose="00000500000000000000" pitchFamily="2" charset="-122"/>
              <a:ea typeface="印品黑体" panose="00000500000000000000" pitchFamily="2" charset="-122"/>
              <a:sym typeface="Arial" panose="020B0604020202020204" pitchFamily="34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8D13EBA-A60F-4A7C-877E-99D167420D5A}"/>
              </a:ext>
            </a:extLst>
          </p:cNvPr>
          <p:cNvSpPr/>
          <p:nvPr/>
        </p:nvSpPr>
        <p:spPr>
          <a:xfrm flipH="1">
            <a:off x="1912264" y="1279371"/>
            <a:ext cx="1839025" cy="2512060"/>
          </a:xfrm>
          <a:prstGeom prst="rect">
            <a:avLst/>
          </a:prstGeom>
          <a:noFill/>
          <a:ln w="5080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>
              <a:latin typeface="印品黑体" panose="00000500000000000000" pitchFamily="2" charset="-122"/>
              <a:ea typeface="印品黑体" panose="00000500000000000000" pitchFamily="2" charset="-122"/>
              <a:sym typeface="Arial" panose="020B0604020202020204" pitchFamily="34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980BEC5A-5AA1-49B5-905D-D47FF93E1B42}"/>
              </a:ext>
            </a:extLst>
          </p:cNvPr>
          <p:cNvSpPr/>
          <p:nvPr/>
        </p:nvSpPr>
        <p:spPr>
          <a:xfrm>
            <a:off x="1113970" y="3856728"/>
            <a:ext cx="3410417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20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kumimoji="1" lang="en" altLang="zh-CN" sz="20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uan</a:t>
            </a:r>
            <a:r>
              <a:rPr kumimoji="1" lang="zh-CN" altLang="en-US" sz="20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0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Hu</a:t>
            </a:r>
            <a:endParaRPr kumimoji="1" lang="en" altLang="zh-CN" sz="2000" i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kumimoji="1" lang="en" altLang="zh-CN" sz="2000" b="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assistant professor </a:t>
            </a:r>
          </a:p>
          <a:p>
            <a:pPr algn="ctr"/>
            <a:r>
              <a:rPr kumimoji="1" lang="zh-CN" altLang="en-US" sz="2000" b="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endParaRPr kumimoji="1" lang="en-US" altLang="zh-CN" sz="2000" b="0" i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kumimoji="1" lang="en-US" altLang="zh-CN" sz="2000" b="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Expertise</a:t>
            </a:r>
            <a:r>
              <a:rPr kumimoji="1" lang="zh-CN" altLang="en-US" sz="2000" b="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000" b="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kumimoji="1" lang="zh-CN" altLang="en-US" sz="2000" b="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000" b="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Micro/nanomanufacturing</a:t>
            </a:r>
            <a:r>
              <a:rPr kumimoji="1" lang="zh-CN" altLang="en-US" sz="2000" b="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000" b="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kumimoji="1" lang="zh-CN" altLang="en-US" sz="2000" b="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000" b="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biomimetic</a:t>
            </a:r>
            <a:r>
              <a:rPr kumimoji="1" lang="zh-CN" altLang="en-US" sz="2000" b="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000" b="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sensors</a:t>
            </a:r>
            <a:r>
              <a:rPr kumimoji="1" lang="zh-CN" altLang="en-US" sz="2000" b="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000" b="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kumimoji="1" lang="zh-CN" altLang="en-US" sz="2000" b="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kumimoji="1" lang="en-US" altLang="zh-CN" sz="2000" b="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micro/</a:t>
            </a:r>
            <a:r>
              <a:rPr kumimoji="1" lang="en-US" altLang="zh-CN" sz="2000" b="0" i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nanofluidics</a:t>
            </a:r>
            <a:endParaRPr kumimoji="1" lang="en-US" altLang="zh-CN" sz="2000" b="0" i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0691952"/>
      </p:ext>
    </p:extLst>
  </p:cSld>
  <p:clrMapOvr>
    <a:masterClrMapping/>
  </p:clrMapOvr>
  <p:transition spd="slow"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9B838238-4F38-4D88-84FC-09D8484BBA1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60391" y="508997"/>
            <a:ext cx="10262586" cy="498475"/>
          </a:xfrm>
        </p:spPr>
        <p:txBody>
          <a:bodyPr/>
          <a:lstStyle/>
          <a:p>
            <a:r>
              <a:rPr lang="en-US" altLang="zh-CN" sz="2800" dirty="0">
                <a:ea typeface="宋体" panose="02010600030101010101" pitchFamily="2" charset="-122"/>
              </a:rPr>
              <a:t>Introduction</a:t>
            </a:r>
            <a:r>
              <a:rPr lang="zh-CN" altLang="en-US" sz="2800" dirty="0">
                <a:ea typeface="宋体" panose="02010600030101010101" pitchFamily="2" charset="-122"/>
              </a:rPr>
              <a:t> </a:t>
            </a:r>
            <a:r>
              <a:rPr lang="en-US" altLang="zh-CN" sz="2800" dirty="0">
                <a:ea typeface="宋体" panose="02010600030101010101" pitchFamily="2" charset="-122"/>
              </a:rPr>
              <a:t>of</a:t>
            </a:r>
            <a:r>
              <a:rPr lang="zh-CN" altLang="en-US" sz="2800" dirty="0">
                <a:ea typeface="宋体" panose="02010600030101010101" pitchFamily="2" charset="-122"/>
              </a:rPr>
              <a:t> </a:t>
            </a:r>
            <a:r>
              <a:rPr lang="en-US" altLang="zh-CN" sz="2800" dirty="0">
                <a:ea typeface="宋体" panose="02010600030101010101" pitchFamily="2" charset="-122"/>
              </a:rPr>
              <a:t>Project</a:t>
            </a:r>
            <a:r>
              <a:rPr lang="zh-CN" altLang="en-US" sz="2800" dirty="0">
                <a:ea typeface="宋体" panose="02010600030101010101" pitchFamily="2" charset="-122"/>
              </a:rPr>
              <a:t> </a:t>
            </a:r>
            <a:r>
              <a:rPr lang="en-US" altLang="zh-CN" sz="2800" dirty="0">
                <a:ea typeface="宋体" panose="02010600030101010101" pitchFamily="2" charset="-122"/>
              </a:rPr>
              <a:t>Team —— Student</a:t>
            </a:r>
            <a:endParaRPr lang="zh-CN" altLang="en-US" sz="2800" dirty="0">
              <a:ea typeface="宋体" panose="02010600030101010101" pitchFamily="2" charset="-122"/>
            </a:endParaRPr>
          </a:p>
        </p:txBody>
      </p:sp>
      <p:sp>
        <p:nvSpPr>
          <p:cNvPr id="6" name="圆角矩形 6">
            <a:extLst>
              <a:ext uri="{FF2B5EF4-FFF2-40B4-BE49-F238E27FC236}">
                <a16:creationId xmlns:a16="http://schemas.microsoft.com/office/drawing/2014/main" id="{CDFAE364-1426-42E3-99DE-A1F44BE38B3C}"/>
              </a:ext>
            </a:extLst>
          </p:cNvPr>
          <p:cNvSpPr/>
          <p:nvPr/>
        </p:nvSpPr>
        <p:spPr>
          <a:xfrm>
            <a:off x="955990" y="1639117"/>
            <a:ext cx="619276" cy="608576"/>
          </a:xfrm>
          <a:prstGeom prst="roundRect">
            <a:avLst>
              <a:gd name="adj" fmla="val 50000"/>
            </a:avLst>
          </a:prstGeom>
          <a:noFill/>
          <a:ln>
            <a:solidFill>
              <a:srgbClr val="7889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728" tIns="36364" rIns="72728" bIns="36364" rtlCol="0" anchor="ctr"/>
          <a:lstStyle/>
          <a:p>
            <a:pPr algn="ctr"/>
            <a:endParaRPr lang="zh-CN" altLang="en-US" sz="1509">
              <a:latin typeface="印品黑体" panose="00000500000000000000" pitchFamily="2" charset="-122"/>
              <a:ea typeface="印品黑体" panose="00000500000000000000" pitchFamily="2" charset="-122"/>
              <a:sym typeface="Arial" panose="020B0604020202020204" pitchFamily="34" charset="0"/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C197A2E3-73A7-4634-A2F7-36AC3391C62E}"/>
              </a:ext>
            </a:extLst>
          </p:cNvPr>
          <p:cNvSpPr/>
          <p:nvPr/>
        </p:nvSpPr>
        <p:spPr>
          <a:xfrm>
            <a:off x="1265628" y="1752731"/>
            <a:ext cx="452976" cy="452975"/>
          </a:xfrm>
          <a:prstGeom prst="ellipse">
            <a:avLst/>
          </a:prstGeom>
          <a:solidFill>
            <a:srgbClr val="7889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 sz="4400" dirty="0">
              <a:solidFill>
                <a:schemeClr val="bg1"/>
              </a:solidFill>
              <a:latin typeface="印品黑体" panose="00000500000000000000" pitchFamily="2" charset="-122"/>
              <a:ea typeface="印品黑体" panose="00000500000000000000" pitchFamily="2" charset="-122"/>
              <a:sym typeface="Arial" panose="020B0604020202020204" pitchFamily="34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4D800E97-5448-4E16-95BE-0681890CA824}"/>
              </a:ext>
            </a:extLst>
          </p:cNvPr>
          <p:cNvSpPr/>
          <p:nvPr/>
        </p:nvSpPr>
        <p:spPr>
          <a:xfrm>
            <a:off x="2405269" y="1517344"/>
            <a:ext cx="598784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20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Chen </a:t>
            </a:r>
            <a:r>
              <a:rPr kumimoji="1" lang="en-US" altLang="zh-CN" sz="2000" i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Jieting</a:t>
            </a:r>
            <a:endParaRPr kumimoji="1" lang="en-US" altLang="zh-CN" sz="2000" b="0" i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en-US" altLang="zh-CN" sz="2000" b="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ECE sophomore of ZJUI</a:t>
            </a:r>
          </a:p>
          <a:p>
            <a:r>
              <a:rPr kumimoji="1" lang="en-US" altLang="zh-CN" sz="2000" b="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Have participated in the research project of music emotional light effect system.</a:t>
            </a:r>
            <a:endParaRPr kumimoji="1" lang="en-US" altLang="zh-CN" sz="2000" i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971148B-EF6C-4D3B-8636-F8538941F716}"/>
              </a:ext>
            </a:extLst>
          </p:cNvPr>
          <p:cNvSpPr/>
          <p:nvPr/>
        </p:nvSpPr>
        <p:spPr>
          <a:xfrm>
            <a:off x="2405269" y="3106346"/>
            <a:ext cx="668572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2000" i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Niu</a:t>
            </a:r>
            <a:r>
              <a:rPr kumimoji="1" lang="en-US" altLang="zh-CN" sz="20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000" i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Yiqun</a:t>
            </a:r>
            <a:endParaRPr kumimoji="1" lang="en-US" altLang="zh-CN" sz="2000" b="0" i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en-US" altLang="zh-CN" sz="2000" b="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ECE sophomore of ZJUI</a:t>
            </a:r>
          </a:p>
          <a:p>
            <a:r>
              <a:rPr kumimoji="1" lang="en-US" altLang="zh-CN" sz="2000" b="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Have participated in a research project on microstrip.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298122B-6068-4ABF-9E9D-744E0DF9EAD2}"/>
              </a:ext>
            </a:extLst>
          </p:cNvPr>
          <p:cNvSpPr/>
          <p:nvPr/>
        </p:nvSpPr>
        <p:spPr>
          <a:xfrm>
            <a:off x="2405269" y="4387572"/>
            <a:ext cx="4572000" cy="132343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kumimoji="1" lang="en-US" altLang="zh-CN" sz="20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Feng Yue</a:t>
            </a:r>
          </a:p>
          <a:p>
            <a:r>
              <a:rPr kumimoji="1" lang="en-US" altLang="zh-CN" sz="2000" b="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 sophomore of ZJUI</a:t>
            </a:r>
          </a:p>
          <a:p>
            <a:r>
              <a:rPr kumimoji="1" lang="en-US" altLang="zh-CN" sz="2000" b="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Have participated in the research project of the biped robot.</a:t>
            </a:r>
          </a:p>
        </p:txBody>
      </p:sp>
      <p:sp>
        <p:nvSpPr>
          <p:cNvPr id="10" name="圆角矩形 6">
            <a:extLst>
              <a:ext uri="{FF2B5EF4-FFF2-40B4-BE49-F238E27FC236}">
                <a16:creationId xmlns:a16="http://schemas.microsoft.com/office/drawing/2014/main" id="{E29D4300-FBE2-4702-B44D-BCC28D58D93E}"/>
              </a:ext>
            </a:extLst>
          </p:cNvPr>
          <p:cNvSpPr/>
          <p:nvPr/>
        </p:nvSpPr>
        <p:spPr>
          <a:xfrm>
            <a:off x="955990" y="4668527"/>
            <a:ext cx="619276" cy="608576"/>
          </a:xfrm>
          <a:prstGeom prst="roundRect">
            <a:avLst>
              <a:gd name="adj" fmla="val 50000"/>
            </a:avLst>
          </a:prstGeom>
          <a:noFill/>
          <a:ln>
            <a:solidFill>
              <a:srgbClr val="7889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728" tIns="36364" rIns="72728" bIns="36364" rtlCol="0" anchor="ctr"/>
          <a:lstStyle/>
          <a:p>
            <a:pPr algn="ctr"/>
            <a:endParaRPr lang="zh-CN" altLang="en-US" sz="1509">
              <a:latin typeface="印品黑体" panose="00000500000000000000" pitchFamily="2" charset="-122"/>
              <a:ea typeface="印品黑体" panose="00000500000000000000" pitchFamily="2" charset="-122"/>
              <a:sym typeface="Arial" panose="020B0604020202020204" pitchFamily="34" charset="0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666325FA-EE9B-41D7-91A9-F1201EFCD30A}"/>
              </a:ext>
            </a:extLst>
          </p:cNvPr>
          <p:cNvSpPr/>
          <p:nvPr/>
        </p:nvSpPr>
        <p:spPr>
          <a:xfrm>
            <a:off x="1265628" y="4782141"/>
            <a:ext cx="452976" cy="452975"/>
          </a:xfrm>
          <a:prstGeom prst="ellipse">
            <a:avLst/>
          </a:prstGeom>
          <a:solidFill>
            <a:srgbClr val="7889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 sz="4400" dirty="0">
              <a:solidFill>
                <a:schemeClr val="bg1"/>
              </a:solidFill>
              <a:latin typeface="印品黑体" panose="00000500000000000000" pitchFamily="2" charset="-122"/>
              <a:ea typeface="印品黑体" panose="00000500000000000000" pitchFamily="2" charset="-122"/>
              <a:sym typeface="Arial" panose="020B0604020202020204" pitchFamily="34" charset="0"/>
            </a:endParaRPr>
          </a:p>
        </p:txBody>
      </p:sp>
      <p:sp>
        <p:nvSpPr>
          <p:cNvPr id="12" name="圆角矩形 6">
            <a:extLst>
              <a:ext uri="{FF2B5EF4-FFF2-40B4-BE49-F238E27FC236}">
                <a16:creationId xmlns:a16="http://schemas.microsoft.com/office/drawing/2014/main" id="{F12E8BB9-14F4-45A8-A2C0-FEE71552949E}"/>
              </a:ext>
            </a:extLst>
          </p:cNvPr>
          <p:cNvSpPr/>
          <p:nvPr/>
        </p:nvSpPr>
        <p:spPr>
          <a:xfrm>
            <a:off x="955990" y="3153822"/>
            <a:ext cx="619276" cy="608576"/>
          </a:xfrm>
          <a:prstGeom prst="roundRect">
            <a:avLst>
              <a:gd name="adj" fmla="val 50000"/>
            </a:avLst>
          </a:prstGeom>
          <a:noFill/>
          <a:ln>
            <a:solidFill>
              <a:srgbClr val="7889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728" tIns="36364" rIns="72728" bIns="36364" rtlCol="0" anchor="ctr"/>
          <a:lstStyle/>
          <a:p>
            <a:pPr algn="ctr"/>
            <a:endParaRPr lang="zh-CN" altLang="en-US" sz="1509">
              <a:latin typeface="印品黑体" panose="00000500000000000000" pitchFamily="2" charset="-122"/>
              <a:ea typeface="印品黑体" panose="00000500000000000000" pitchFamily="2" charset="-122"/>
              <a:sym typeface="Arial" panose="020B0604020202020204" pitchFamily="34" charset="0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FF1B0F74-8B8D-4FC7-A801-3559106C781F}"/>
              </a:ext>
            </a:extLst>
          </p:cNvPr>
          <p:cNvSpPr/>
          <p:nvPr/>
        </p:nvSpPr>
        <p:spPr>
          <a:xfrm>
            <a:off x="1265628" y="3267436"/>
            <a:ext cx="452976" cy="452975"/>
          </a:xfrm>
          <a:prstGeom prst="ellipse">
            <a:avLst/>
          </a:prstGeom>
          <a:solidFill>
            <a:srgbClr val="7889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 sz="4400" dirty="0">
              <a:solidFill>
                <a:schemeClr val="bg1"/>
              </a:solidFill>
              <a:latin typeface="印品黑体" panose="00000500000000000000" pitchFamily="2" charset="-122"/>
              <a:ea typeface="印品黑体" panose="00000500000000000000" pitchFamily="2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8900041"/>
      </p:ext>
    </p:extLst>
  </p:cSld>
  <p:clrMapOvr>
    <a:masterClrMapping/>
  </p:clrMapOvr>
  <p:transition spd="slow">
    <p:wipe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标题 1">
            <a:extLst>
              <a:ext uri="{FF2B5EF4-FFF2-40B4-BE49-F238E27FC236}">
                <a16:creationId xmlns:a16="http://schemas.microsoft.com/office/drawing/2014/main" id="{3C9D64E4-D22F-4B1C-8232-D5B2DE5B19C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01398" y="426615"/>
            <a:ext cx="8883103" cy="687387"/>
          </a:xfrm>
        </p:spPr>
        <p:txBody>
          <a:bodyPr/>
          <a:lstStyle/>
          <a:p>
            <a:r>
              <a:rPr lang="en-US" altLang="zh-CN" sz="2800" dirty="0">
                <a:ea typeface="宋体" panose="02010600030101010101" pitchFamily="2" charset="-122"/>
              </a:rPr>
              <a:t>Introduction</a:t>
            </a:r>
            <a:r>
              <a:rPr lang="zh-CN" altLang="en-US" sz="2800" dirty="0">
                <a:ea typeface="宋体" panose="02010600030101010101" pitchFamily="2" charset="-122"/>
              </a:rPr>
              <a:t> </a:t>
            </a:r>
            <a:r>
              <a:rPr lang="en-US" altLang="zh-CN" sz="2800" dirty="0">
                <a:ea typeface="宋体" panose="02010600030101010101" pitchFamily="2" charset="-122"/>
              </a:rPr>
              <a:t>of</a:t>
            </a:r>
            <a:r>
              <a:rPr lang="zh-CN" altLang="en-US" sz="2800" dirty="0">
                <a:ea typeface="宋体" panose="02010600030101010101" pitchFamily="2" charset="-122"/>
              </a:rPr>
              <a:t> </a:t>
            </a:r>
            <a:r>
              <a:rPr lang="en-US" altLang="zh-CN" sz="2800" dirty="0">
                <a:ea typeface="宋体" panose="02010600030101010101" pitchFamily="2" charset="-122"/>
              </a:rPr>
              <a:t>Project</a:t>
            </a:r>
            <a:r>
              <a:rPr lang="zh-CN" altLang="en-US" sz="2800" dirty="0">
                <a:ea typeface="宋体" panose="02010600030101010101" pitchFamily="2" charset="-122"/>
              </a:rPr>
              <a:t> </a:t>
            </a:r>
            <a:r>
              <a:rPr lang="en-US" altLang="zh-CN" sz="2800" dirty="0">
                <a:ea typeface="宋体" panose="02010600030101010101" pitchFamily="2" charset="-122"/>
              </a:rPr>
              <a:t>Team —— Project</a:t>
            </a:r>
            <a:endParaRPr lang="zh-CN" altLang="en-US" sz="2800" dirty="0">
              <a:ea typeface="宋体" panose="02010600030101010101" pitchFamily="2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E0D1BC5-3465-7D4D-A758-E3ED22F015EB}"/>
              </a:ext>
            </a:extLst>
          </p:cNvPr>
          <p:cNvSpPr txBox="1"/>
          <p:nvPr/>
        </p:nvSpPr>
        <p:spPr>
          <a:xfrm>
            <a:off x="1551084" y="1422866"/>
            <a:ext cx="3020916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kumimoji="1" lang="en-US" altLang="zh-CN" sz="2000" i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en-US" altLang="zh-CN" sz="2000" b="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First</a:t>
            </a:r>
            <a:r>
              <a:rPr kumimoji="1" lang="zh-CN" altLang="en-US" sz="2000" b="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000" b="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step:</a:t>
            </a:r>
            <a:r>
              <a:rPr kumimoji="1" lang="zh-CN" altLang="en-US" sz="2000" b="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kumimoji="1" lang="en-US" altLang="zh-CN" sz="2000" b="0" i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en-US" altLang="zh-CN" sz="2000" b="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</a:t>
            </a:r>
            <a:r>
              <a:rPr kumimoji="1" lang="zh-CN" altLang="en-US" sz="2000" b="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000" b="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atomic</a:t>
            </a:r>
            <a:r>
              <a:rPr kumimoji="1" lang="zh-CN" altLang="en-US" sz="2000" b="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000" b="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force</a:t>
            </a:r>
            <a:r>
              <a:rPr kumimoji="1" lang="zh-CN" altLang="en-US" sz="2000" b="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000" b="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microscope</a:t>
            </a:r>
            <a:r>
              <a:rPr kumimoji="1" lang="zh-CN" altLang="en-US" sz="2000" b="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000" b="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kumimoji="1" lang="zh-CN" altLang="en-US" sz="2000" b="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000" b="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obtain</a:t>
            </a:r>
            <a:r>
              <a:rPr kumimoji="1" lang="zh-CN" altLang="en-US" sz="2000" b="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000" b="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kumimoji="1" lang="zh-CN" altLang="en-US" sz="2000" b="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000" b="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samples</a:t>
            </a:r>
            <a:r>
              <a:rPr kumimoji="1" lang="zh-CN" altLang="en-US" sz="2000" b="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000" b="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images</a:t>
            </a:r>
            <a:r>
              <a:rPr kumimoji="1" lang="zh-CN" altLang="en-US" sz="2000" b="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000" b="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kumimoji="1" lang="zh-CN" altLang="en-US" sz="2000" b="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000" b="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nanoparticles</a:t>
            </a:r>
          </a:p>
          <a:p>
            <a:endParaRPr kumimoji="1" lang="en-US" altLang="zh-CN" sz="2000" b="0" i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en-US" altLang="zh-CN" sz="2000" b="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Second</a:t>
            </a:r>
            <a:r>
              <a:rPr kumimoji="1" lang="zh-CN" altLang="en-US" sz="2000" b="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000" b="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step:</a:t>
            </a:r>
            <a:r>
              <a:rPr kumimoji="1" lang="zh-CN" altLang="en-US" sz="2000" b="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kumimoji="1" lang="en-US" altLang="zh-CN" sz="2000" b="0" i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en-US" altLang="zh-CN" sz="2000" b="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develop</a:t>
            </a:r>
            <a:r>
              <a:rPr kumimoji="1" lang="zh-CN" altLang="en-US" sz="2000" b="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000" b="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kumimoji="1" lang="zh-CN" altLang="en-US" sz="2000" b="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000" b="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basic</a:t>
            </a:r>
            <a:r>
              <a:rPr kumimoji="1" lang="zh-CN" altLang="en-US" sz="2000" b="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000" b="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artificial</a:t>
            </a:r>
            <a:r>
              <a:rPr kumimoji="1" lang="zh-CN" altLang="en-US" sz="2000" b="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000" b="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intelligence</a:t>
            </a:r>
            <a:r>
              <a:rPr kumimoji="1" lang="zh-CN" altLang="en-US" sz="2000" b="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000" b="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algorithm</a:t>
            </a:r>
            <a:r>
              <a:rPr kumimoji="1" lang="zh-CN" altLang="en-US" sz="2000" b="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000" b="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kumimoji="1" lang="zh-CN" altLang="en-US" sz="2000" b="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000" b="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improve</a:t>
            </a:r>
            <a:r>
              <a:rPr kumimoji="1" lang="zh-CN" altLang="en-US" sz="2000" b="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000" b="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kumimoji="1" lang="zh-CN" altLang="en-US" sz="2000" b="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000" b="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efficiency</a:t>
            </a:r>
            <a:r>
              <a:rPr kumimoji="1" lang="zh-CN" altLang="en-US" sz="2000" b="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000" b="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kumimoji="1" lang="zh-CN" altLang="en-US" sz="2000" b="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000" b="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</a:t>
            </a:r>
            <a:r>
              <a:rPr kumimoji="1" lang="zh-CN" altLang="en-US" sz="2000" b="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000" b="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analysis</a:t>
            </a:r>
          </a:p>
          <a:p>
            <a:endParaRPr kumimoji="1" lang="en-US" altLang="zh-CN" sz="2000" b="0" i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kumimoji="1" lang="en-US" altLang="zh-CN" b="0" i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1">
            <a:extLst>
              <a:ext uri="{FF2B5EF4-FFF2-40B4-BE49-F238E27FC236}">
                <a16:creationId xmlns:a16="http://schemas.microsoft.com/office/drawing/2014/main" id="{026F7E57-A2DB-4249-900F-F171469EA6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2950" y="2121403"/>
            <a:ext cx="3393881" cy="243763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圆角矩形 6">
            <a:extLst>
              <a:ext uri="{FF2B5EF4-FFF2-40B4-BE49-F238E27FC236}">
                <a16:creationId xmlns:a16="http://schemas.microsoft.com/office/drawing/2014/main" id="{6CC1807A-C09C-4C59-8814-777FCD7B7B40}"/>
              </a:ext>
            </a:extLst>
          </p:cNvPr>
          <p:cNvSpPr/>
          <p:nvPr/>
        </p:nvSpPr>
        <p:spPr>
          <a:xfrm>
            <a:off x="368780" y="3656328"/>
            <a:ext cx="619276" cy="608576"/>
          </a:xfrm>
          <a:prstGeom prst="roundRect">
            <a:avLst>
              <a:gd name="adj" fmla="val 50000"/>
            </a:avLst>
          </a:prstGeom>
          <a:noFill/>
          <a:ln>
            <a:solidFill>
              <a:srgbClr val="7889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728" tIns="36364" rIns="72728" bIns="36364" rtlCol="0" anchor="ctr"/>
          <a:lstStyle/>
          <a:p>
            <a:pPr algn="ctr"/>
            <a:endParaRPr lang="zh-CN" altLang="en-US" sz="1509">
              <a:latin typeface="印品黑体" panose="00000500000000000000" pitchFamily="2" charset="-122"/>
              <a:ea typeface="印品黑体" panose="00000500000000000000" pitchFamily="2" charset="-122"/>
              <a:sym typeface="Arial" panose="020B0604020202020204" pitchFamily="34" charset="0"/>
            </a:endParaRP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1EA17D58-82B7-49A9-B55E-FE69D2112D92}"/>
              </a:ext>
            </a:extLst>
          </p:cNvPr>
          <p:cNvSpPr/>
          <p:nvPr/>
        </p:nvSpPr>
        <p:spPr>
          <a:xfrm>
            <a:off x="678418" y="3769942"/>
            <a:ext cx="452976" cy="452975"/>
          </a:xfrm>
          <a:prstGeom prst="ellipse">
            <a:avLst/>
          </a:prstGeom>
          <a:solidFill>
            <a:srgbClr val="7889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 sz="4400" dirty="0">
              <a:solidFill>
                <a:schemeClr val="bg1"/>
              </a:solidFill>
              <a:latin typeface="印品黑体" panose="00000500000000000000" pitchFamily="2" charset="-122"/>
              <a:ea typeface="印品黑体" panose="00000500000000000000" pitchFamily="2" charset="-122"/>
              <a:sym typeface="Arial" panose="020B0604020202020204" pitchFamily="34" charset="0"/>
            </a:endParaRPr>
          </a:p>
        </p:txBody>
      </p:sp>
      <p:sp>
        <p:nvSpPr>
          <p:cNvPr id="12" name="圆角矩形 6">
            <a:extLst>
              <a:ext uri="{FF2B5EF4-FFF2-40B4-BE49-F238E27FC236}">
                <a16:creationId xmlns:a16="http://schemas.microsoft.com/office/drawing/2014/main" id="{5349AD2A-C11F-4BF8-898D-D34107060B55}"/>
              </a:ext>
            </a:extLst>
          </p:cNvPr>
          <p:cNvSpPr/>
          <p:nvPr/>
        </p:nvSpPr>
        <p:spPr>
          <a:xfrm>
            <a:off x="368780" y="1833396"/>
            <a:ext cx="619276" cy="608576"/>
          </a:xfrm>
          <a:prstGeom prst="roundRect">
            <a:avLst>
              <a:gd name="adj" fmla="val 50000"/>
            </a:avLst>
          </a:prstGeom>
          <a:noFill/>
          <a:ln>
            <a:solidFill>
              <a:srgbClr val="7889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728" tIns="36364" rIns="72728" bIns="36364" rtlCol="0" anchor="ctr"/>
          <a:lstStyle/>
          <a:p>
            <a:pPr algn="ctr"/>
            <a:endParaRPr lang="zh-CN" altLang="en-US" sz="1509">
              <a:latin typeface="印品黑体" panose="00000500000000000000" pitchFamily="2" charset="-122"/>
              <a:ea typeface="印品黑体" panose="00000500000000000000" pitchFamily="2" charset="-122"/>
              <a:sym typeface="Arial" panose="020B0604020202020204" pitchFamily="34" charset="0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1B56E90C-8291-41C9-8835-F964999091FB}"/>
              </a:ext>
            </a:extLst>
          </p:cNvPr>
          <p:cNvSpPr/>
          <p:nvPr/>
        </p:nvSpPr>
        <p:spPr>
          <a:xfrm>
            <a:off x="678418" y="1947010"/>
            <a:ext cx="452976" cy="452975"/>
          </a:xfrm>
          <a:prstGeom prst="ellipse">
            <a:avLst/>
          </a:prstGeom>
          <a:solidFill>
            <a:srgbClr val="7889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 sz="4400" dirty="0">
              <a:solidFill>
                <a:schemeClr val="bg1"/>
              </a:solidFill>
              <a:latin typeface="印品黑体" panose="00000500000000000000" pitchFamily="2" charset="-122"/>
              <a:ea typeface="印品黑体" panose="00000500000000000000" pitchFamily="2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7548343"/>
      </p:ext>
    </p:extLst>
  </p:cSld>
  <p:clrMapOvr>
    <a:masterClrMapping/>
  </p:clrMapOvr>
  <p:transition spd="slow">
    <p:wipe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9">
            <a:extLst>
              <a:ext uri="{FF2B5EF4-FFF2-40B4-BE49-F238E27FC236}">
                <a16:creationId xmlns:a16="http://schemas.microsoft.com/office/drawing/2014/main" id="{C1AA37A9-CA0E-44CC-8461-E2B20FE9EEE1}"/>
              </a:ext>
            </a:extLst>
          </p:cNvPr>
          <p:cNvSpPr>
            <a:spLocks/>
          </p:cNvSpPr>
          <p:nvPr/>
        </p:nvSpPr>
        <p:spPr bwMode="auto">
          <a:xfrm>
            <a:off x="1165489" y="372552"/>
            <a:ext cx="2842160" cy="2493035"/>
          </a:xfrm>
          <a:custGeom>
            <a:avLst/>
            <a:gdLst>
              <a:gd name="T0" fmla="*/ 0 w 1509"/>
              <a:gd name="T1" fmla="*/ 0 h 1303"/>
              <a:gd name="T2" fmla="*/ 1509 w 1509"/>
              <a:gd name="T3" fmla="*/ 0 h 1303"/>
              <a:gd name="T4" fmla="*/ 1132 w 1509"/>
              <a:gd name="T5" fmla="*/ 651 h 1303"/>
              <a:gd name="T6" fmla="*/ 754 w 1509"/>
              <a:gd name="T7" fmla="*/ 1303 h 1303"/>
              <a:gd name="T8" fmla="*/ 377 w 1509"/>
              <a:gd name="T9" fmla="*/ 651 h 1303"/>
              <a:gd name="T10" fmla="*/ 0 w 1509"/>
              <a:gd name="T11" fmla="*/ 0 h 13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509" h="1303">
                <a:moveTo>
                  <a:pt x="0" y="0"/>
                </a:moveTo>
                <a:lnTo>
                  <a:pt x="1509" y="0"/>
                </a:lnTo>
                <a:lnTo>
                  <a:pt x="1132" y="651"/>
                </a:lnTo>
                <a:lnTo>
                  <a:pt x="754" y="1303"/>
                </a:lnTo>
                <a:lnTo>
                  <a:pt x="377" y="651"/>
                </a:lnTo>
                <a:lnTo>
                  <a:pt x="0" y="0"/>
                </a:lnTo>
                <a:close/>
              </a:path>
            </a:pathLst>
          </a:custGeom>
          <a:solidFill>
            <a:srgbClr val="7889FB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8566" tIns="64283" rIns="128566" bIns="64283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>
              <a:latin typeface="印品黑体" panose="00000500000000000000" pitchFamily="2" charset="-122"/>
              <a:ea typeface="印品黑体" panose="00000500000000000000" pitchFamily="2" charset="-122"/>
              <a:sym typeface="Arial" panose="020B0604020202020204" pitchFamily="34" charset="0"/>
            </a:endParaRPr>
          </a:p>
        </p:txBody>
      </p:sp>
      <p:sp>
        <p:nvSpPr>
          <p:cNvPr id="4" name="Freeform 28">
            <a:extLst>
              <a:ext uri="{FF2B5EF4-FFF2-40B4-BE49-F238E27FC236}">
                <a16:creationId xmlns:a16="http://schemas.microsoft.com/office/drawing/2014/main" id="{1C8C6BB6-9953-4206-8627-47F58E842489}"/>
              </a:ext>
            </a:extLst>
          </p:cNvPr>
          <p:cNvSpPr>
            <a:spLocks/>
          </p:cNvSpPr>
          <p:nvPr/>
        </p:nvSpPr>
        <p:spPr bwMode="auto">
          <a:xfrm>
            <a:off x="529605" y="2865587"/>
            <a:ext cx="4113928" cy="3619861"/>
          </a:xfrm>
          <a:custGeom>
            <a:avLst/>
            <a:gdLst>
              <a:gd name="T0" fmla="*/ 276 w 553"/>
              <a:gd name="T1" fmla="*/ 0 h 479"/>
              <a:gd name="T2" fmla="*/ 415 w 553"/>
              <a:gd name="T3" fmla="*/ 239 h 479"/>
              <a:gd name="T4" fmla="*/ 553 w 553"/>
              <a:gd name="T5" fmla="*/ 479 h 479"/>
              <a:gd name="T6" fmla="*/ 0 w 553"/>
              <a:gd name="T7" fmla="*/ 479 h 479"/>
              <a:gd name="T8" fmla="*/ 137 w 553"/>
              <a:gd name="T9" fmla="*/ 239 h 479"/>
              <a:gd name="T10" fmla="*/ 276 w 553"/>
              <a:gd name="T11" fmla="*/ 0 h 4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53" h="479">
                <a:moveTo>
                  <a:pt x="276" y="0"/>
                </a:moveTo>
                <a:lnTo>
                  <a:pt x="415" y="239"/>
                </a:lnTo>
                <a:lnTo>
                  <a:pt x="553" y="479"/>
                </a:lnTo>
                <a:lnTo>
                  <a:pt x="0" y="479"/>
                </a:lnTo>
                <a:lnTo>
                  <a:pt x="137" y="239"/>
                </a:lnTo>
                <a:lnTo>
                  <a:pt x="276" y="0"/>
                </a:lnTo>
                <a:close/>
              </a:path>
            </a:pathLst>
          </a:custGeom>
          <a:solidFill>
            <a:srgbClr val="7889FB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8566" tIns="64283" rIns="128566" bIns="64283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>
              <a:latin typeface="印品黑体" panose="00000500000000000000" pitchFamily="2" charset="-122"/>
              <a:ea typeface="印品黑体" panose="00000500000000000000" pitchFamily="2" charset="-122"/>
              <a:sym typeface="Arial" panose="020B0604020202020204" pitchFamily="34" charset="0"/>
            </a:endParaRPr>
          </a:p>
        </p:txBody>
      </p:sp>
      <p:sp>
        <p:nvSpPr>
          <p:cNvPr id="5" name="MH_Number_1">
            <a:extLst>
              <a:ext uri="{FF2B5EF4-FFF2-40B4-BE49-F238E27FC236}">
                <a16:creationId xmlns:a16="http://schemas.microsoft.com/office/drawing/2014/main" id="{53592A9B-F79A-4CBA-A689-15BC8DB1F172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4007649" y="1283913"/>
            <a:ext cx="379627" cy="379627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bg1"/>
            </a:solidFill>
          </a:ln>
          <a:effectLst>
            <a:outerShdw blurRad="2032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zh-CN" sz="2109" b="1" dirty="0">
                <a:solidFill>
                  <a:schemeClr val="bg1"/>
                </a:solidFill>
                <a:latin typeface="印品黑体" panose="00000500000000000000" pitchFamily="2" charset="-122"/>
                <a:ea typeface="印品黑体" panose="00000500000000000000" pitchFamily="2" charset="-122"/>
                <a:cs typeface="Times New Roman" panose="02020603050405020304" pitchFamily="18" charset="0"/>
                <a:sym typeface="Arial" panose="020B0604020202020204" pitchFamily="34" charset="0"/>
              </a:rPr>
              <a:t>1</a:t>
            </a:r>
            <a:endParaRPr lang="zh-CN" altLang="en-US" sz="2109" b="1" dirty="0">
              <a:solidFill>
                <a:schemeClr val="bg1"/>
              </a:solidFill>
              <a:latin typeface="印品黑体" panose="00000500000000000000" pitchFamily="2" charset="-122"/>
              <a:ea typeface="印品黑体" panose="00000500000000000000" pitchFamily="2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6" name="MH_Entry_1">
            <a:extLst>
              <a:ext uri="{FF2B5EF4-FFF2-40B4-BE49-F238E27FC236}">
                <a16:creationId xmlns:a16="http://schemas.microsoft.com/office/drawing/2014/main" id="{5A21BBD4-E9DD-43A3-97DE-B1241FA4FC24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4712568" y="1141138"/>
            <a:ext cx="3581519" cy="738664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0 w 2520280"/>
              <a:gd name="connsiteY7" fmla="*/ 0 h 1872208"/>
              <a:gd name="connsiteX0" fmla="*/ 0 w 2520280"/>
              <a:gd name="connsiteY0" fmla="*/ 1872208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0 h 1872208"/>
              <a:gd name="connsiteX5" fmla="*/ 2520280 w 2520280"/>
              <a:gd name="connsiteY5" fmla="*/ 0 h 1872208"/>
              <a:gd name="connsiteX6" fmla="*/ 0 w 2520280"/>
              <a:gd name="connsiteY6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2520280 w 2520280"/>
              <a:gd name="connsiteY4" fmla="*/ 0 h 1872208"/>
              <a:gd name="connsiteX5" fmla="*/ 0 w 2520280"/>
              <a:gd name="connsiteY5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34255 w 2520280"/>
              <a:gd name="connsiteY4" fmla="*/ 0 h 1872208"/>
              <a:gd name="connsiteX5" fmla="*/ 0 w 2520280"/>
              <a:gd name="connsiteY5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917 w 2520280"/>
              <a:gd name="connsiteY4" fmla="*/ 6036 h 1872208"/>
              <a:gd name="connsiteX5" fmla="*/ 0 w 2520280"/>
              <a:gd name="connsiteY5" fmla="*/ 0 h 1872208"/>
              <a:gd name="connsiteX0" fmla="*/ 0 w 2520280"/>
              <a:gd name="connsiteY0" fmla="*/ 1890314 h 1890314"/>
              <a:gd name="connsiteX1" fmla="*/ 2520280 w 2520280"/>
              <a:gd name="connsiteY1" fmla="*/ 1890314 h 1890314"/>
              <a:gd name="connsiteX2" fmla="*/ 0 w 2520280"/>
              <a:gd name="connsiteY2" fmla="*/ 1890314 h 1890314"/>
              <a:gd name="connsiteX3" fmla="*/ 0 w 2520280"/>
              <a:gd name="connsiteY3" fmla="*/ 18106 h 1890314"/>
              <a:gd name="connsiteX4" fmla="*/ 53304 w 2520280"/>
              <a:gd name="connsiteY4" fmla="*/ 0 h 1890314"/>
              <a:gd name="connsiteX5" fmla="*/ 0 w 2520280"/>
              <a:gd name="connsiteY5" fmla="*/ 18106 h 1890314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916 w 2520280"/>
              <a:gd name="connsiteY4" fmla="*/ 0 h 1872208"/>
              <a:gd name="connsiteX5" fmla="*/ 0 w 2520280"/>
              <a:gd name="connsiteY5" fmla="*/ 0 h 1872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CN" dirty="0">
                <a:solidFill>
                  <a:schemeClr val="accent1"/>
                </a:solidFill>
                <a:latin typeface="印品黑体" panose="00000500000000000000" pitchFamily="2" charset="-122"/>
                <a:ea typeface="印品黑体" panose="00000500000000000000" pitchFamily="2" charset="-122"/>
                <a:sym typeface="Arial" panose="020B0604020202020204" pitchFamily="34" charset="0"/>
              </a:rPr>
              <a:t>Project Background and Purpose</a:t>
            </a:r>
            <a:endParaRPr lang="zh-CN" altLang="en-US" dirty="0">
              <a:solidFill>
                <a:schemeClr val="accent1"/>
              </a:solidFill>
              <a:latin typeface="印品黑体" panose="00000500000000000000" pitchFamily="2" charset="-122"/>
              <a:ea typeface="印品黑体" panose="00000500000000000000" pitchFamily="2" charset="-122"/>
              <a:sym typeface="Arial" panose="020B0604020202020204" pitchFamily="34" charset="0"/>
            </a:endParaRPr>
          </a:p>
        </p:txBody>
      </p:sp>
      <p:sp>
        <p:nvSpPr>
          <p:cNvPr id="14" name="MH_Others_2">
            <a:extLst>
              <a:ext uri="{FF2B5EF4-FFF2-40B4-BE49-F238E27FC236}">
                <a16:creationId xmlns:a16="http://schemas.microsoft.com/office/drawing/2014/main" id="{D8AAD9D5-7104-400B-B922-59A9988E49C7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 rot="5400000">
            <a:off x="-787697" y="2788027"/>
            <a:ext cx="3298934" cy="67710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>
              <a:defRPr/>
            </a:pPr>
            <a:r>
              <a:rPr lang="en-US" altLang="zh-CN" sz="4400" b="1" dirty="0">
                <a:solidFill>
                  <a:schemeClr val="accent1"/>
                </a:solidFill>
                <a:latin typeface="印品黑体" panose="00000500000000000000" pitchFamily="2" charset="-122"/>
                <a:ea typeface="印品黑体" panose="00000500000000000000" pitchFamily="2" charset="-122"/>
                <a:sym typeface="Arial" panose="020B0604020202020204" pitchFamily="34" charset="0"/>
              </a:rPr>
              <a:t>CONTENTS</a:t>
            </a:r>
            <a:endParaRPr lang="zh-CN" altLang="en-US" sz="4400" b="1" dirty="0">
              <a:solidFill>
                <a:schemeClr val="accent1"/>
              </a:solidFill>
              <a:latin typeface="印品黑体" panose="00000500000000000000" pitchFamily="2" charset="-122"/>
              <a:ea typeface="印品黑体" panose="00000500000000000000" pitchFamily="2" charset="-122"/>
              <a:sym typeface="Arial" panose="020B0604020202020204" pitchFamily="34" charset="0"/>
            </a:endParaRPr>
          </a:p>
        </p:txBody>
      </p:sp>
      <p:sp>
        <p:nvSpPr>
          <p:cNvPr id="15" name="MH_Number_1">
            <a:extLst>
              <a:ext uri="{FF2B5EF4-FFF2-40B4-BE49-F238E27FC236}">
                <a16:creationId xmlns:a16="http://schemas.microsoft.com/office/drawing/2014/main" id="{844569E2-6B6B-4C1B-BB7C-E9DB2638B7AB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3302730" y="2271731"/>
            <a:ext cx="379627" cy="379627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bg1"/>
            </a:solidFill>
          </a:ln>
          <a:effectLst>
            <a:outerShdw blurRad="2032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zh-CN" sz="2109" b="1" dirty="0">
                <a:solidFill>
                  <a:schemeClr val="bg1"/>
                </a:solidFill>
                <a:latin typeface="印品黑体" panose="00000500000000000000" pitchFamily="2" charset="-122"/>
                <a:ea typeface="印品黑体" panose="00000500000000000000" pitchFamily="2" charset="-122"/>
                <a:cs typeface="Times New Roman" panose="02020603050405020304" pitchFamily="18" charset="0"/>
                <a:sym typeface="Arial" panose="020B0604020202020204" pitchFamily="34" charset="0"/>
              </a:rPr>
              <a:t>2</a:t>
            </a:r>
            <a:endParaRPr lang="zh-CN" altLang="en-US" sz="2109" b="1" dirty="0">
              <a:solidFill>
                <a:schemeClr val="bg1"/>
              </a:solidFill>
              <a:latin typeface="印品黑体" panose="00000500000000000000" pitchFamily="2" charset="-122"/>
              <a:ea typeface="印品黑体" panose="00000500000000000000" pitchFamily="2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16" name="MH_Entry_1">
            <a:extLst>
              <a:ext uri="{FF2B5EF4-FFF2-40B4-BE49-F238E27FC236}">
                <a16:creationId xmlns:a16="http://schemas.microsoft.com/office/drawing/2014/main" id="{198BCEEA-41E7-406D-AE65-608955365C9D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4007649" y="2313622"/>
            <a:ext cx="3581519" cy="369332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0 w 2520280"/>
              <a:gd name="connsiteY7" fmla="*/ 0 h 1872208"/>
              <a:gd name="connsiteX0" fmla="*/ 0 w 2520280"/>
              <a:gd name="connsiteY0" fmla="*/ 1872208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0 h 1872208"/>
              <a:gd name="connsiteX5" fmla="*/ 2520280 w 2520280"/>
              <a:gd name="connsiteY5" fmla="*/ 0 h 1872208"/>
              <a:gd name="connsiteX6" fmla="*/ 0 w 2520280"/>
              <a:gd name="connsiteY6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2520280 w 2520280"/>
              <a:gd name="connsiteY4" fmla="*/ 0 h 1872208"/>
              <a:gd name="connsiteX5" fmla="*/ 0 w 2520280"/>
              <a:gd name="connsiteY5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34255 w 2520280"/>
              <a:gd name="connsiteY4" fmla="*/ 0 h 1872208"/>
              <a:gd name="connsiteX5" fmla="*/ 0 w 2520280"/>
              <a:gd name="connsiteY5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917 w 2520280"/>
              <a:gd name="connsiteY4" fmla="*/ 6036 h 1872208"/>
              <a:gd name="connsiteX5" fmla="*/ 0 w 2520280"/>
              <a:gd name="connsiteY5" fmla="*/ 0 h 1872208"/>
              <a:gd name="connsiteX0" fmla="*/ 0 w 2520280"/>
              <a:gd name="connsiteY0" fmla="*/ 1890314 h 1890314"/>
              <a:gd name="connsiteX1" fmla="*/ 2520280 w 2520280"/>
              <a:gd name="connsiteY1" fmla="*/ 1890314 h 1890314"/>
              <a:gd name="connsiteX2" fmla="*/ 0 w 2520280"/>
              <a:gd name="connsiteY2" fmla="*/ 1890314 h 1890314"/>
              <a:gd name="connsiteX3" fmla="*/ 0 w 2520280"/>
              <a:gd name="connsiteY3" fmla="*/ 18106 h 1890314"/>
              <a:gd name="connsiteX4" fmla="*/ 53304 w 2520280"/>
              <a:gd name="connsiteY4" fmla="*/ 0 h 1890314"/>
              <a:gd name="connsiteX5" fmla="*/ 0 w 2520280"/>
              <a:gd name="connsiteY5" fmla="*/ 18106 h 1890314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916 w 2520280"/>
              <a:gd name="connsiteY4" fmla="*/ 0 h 1872208"/>
              <a:gd name="connsiteX5" fmla="*/ 0 w 2520280"/>
              <a:gd name="connsiteY5" fmla="*/ 0 h 1872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CN" dirty="0">
                <a:solidFill>
                  <a:schemeClr val="accent1"/>
                </a:solidFill>
                <a:latin typeface="印品黑体" panose="00000500000000000000" pitchFamily="2" charset="-122"/>
                <a:ea typeface="印品黑体" panose="00000500000000000000" pitchFamily="2" charset="-122"/>
                <a:sym typeface="Arial" panose="020B0604020202020204" pitchFamily="34" charset="0"/>
              </a:rPr>
              <a:t>Research Details</a:t>
            </a:r>
            <a:endParaRPr lang="zh-CN" altLang="en-US" dirty="0">
              <a:solidFill>
                <a:schemeClr val="accent1"/>
              </a:solidFill>
              <a:latin typeface="印品黑体" panose="00000500000000000000" pitchFamily="2" charset="-122"/>
              <a:ea typeface="印品黑体" panose="00000500000000000000" pitchFamily="2" charset="-122"/>
              <a:sym typeface="Arial" panose="020B0604020202020204" pitchFamily="34" charset="0"/>
            </a:endParaRPr>
          </a:p>
        </p:txBody>
      </p:sp>
      <p:sp>
        <p:nvSpPr>
          <p:cNvPr id="17" name="MH_Number_1">
            <a:extLst>
              <a:ext uri="{FF2B5EF4-FFF2-40B4-BE49-F238E27FC236}">
                <a16:creationId xmlns:a16="http://schemas.microsoft.com/office/drawing/2014/main" id="{A2C579FA-3E87-4E82-892F-2E1B43394703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3903035" y="3218698"/>
            <a:ext cx="379627" cy="379627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bg1"/>
            </a:solidFill>
          </a:ln>
          <a:effectLst>
            <a:outerShdw blurRad="2032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zh-CN" sz="2109" b="1" dirty="0">
                <a:solidFill>
                  <a:schemeClr val="bg1"/>
                </a:solidFill>
                <a:latin typeface="印品黑体" panose="00000500000000000000" pitchFamily="2" charset="-122"/>
                <a:ea typeface="印品黑体" panose="00000500000000000000" pitchFamily="2" charset="-122"/>
                <a:cs typeface="Times New Roman" panose="02020603050405020304" pitchFamily="18" charset="0"/>
                <a:sym typeface="Arial" panose="020B0604020202020204" pitchFamily="34" charset="0"/>
              </a:rPr>
              <a:t>3</a:t>
            </a:r>
            <a:endParaRPr lang="zh-CN" altLang="en-US" sz="2109" b="1" dirty="0">
              <a:solidFill>
                <a:schemeClr val="bg1"/>
              </a:solidFill>
              <a:latin typeface="印品黑体" panose="00000500000000000000" pitchFamily="2" charset="-122"/>
              <a:ea typeface="印品黑体" panose="00000500000000000000" pitchFamily="2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18" name="MH_Entry_1">
            <a:extLst>
              <a:ext uri="{FF2B5EF4-FFF2-40B4-BE49-F238E27FC236}">
                <a16:creationId xmlns:a16="http://schemas.microsoft.com/office/drawing/2014/main" id="{8F79D1A7-F21E-4CCC-B367-DA255F57E1A9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4607954" y="3260589"/>
            <a:ext cx="3581519" cy="369332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0 w 2520280"/>
              <a:gd name="connsiteY7" fmla="*/ 0 h 1872208"/>
              <a:gd name="connsiteX0" fmla="*/ 0 w 2520280"/>
              <a:gd name="connsiteY0" fmla="*/ 1872208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0 h 1872208"/>
              <a:gd name="connsiteX5" fmla="*/ 2520280 w 2520280"/>
              <a:gd name="connsiteY5" fmla="*/ 0 h 1872208"/>
              <a:gd name="connsiteX6" fmla="*/ 0 w 2520280"/>
              <a:gd name="connsiteY6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2520280 w 2520280"/>
              <a:gd name="connsiteY4" fmla="*/ 0 h 1872208"/>
              <a:gd name="connsiteX5" fmla="*/ 0 w 2520280"/>
              <a:gd name="connsiteY5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34255 w 2520280"/>
              <a:gd name="connsiteY4" fmla="*/ 0 h 1872208"/>
              <a:gd name="connsiteX5" fmla="*/ 0 w 2520280"/>
              <a:gd name="connsiteY5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917 w 2520280"/>
              <a:gd name="connsiteY4" fmla="*/ 6036 h 1872208"/>
              <a:gd name="connsiteX5" fmla="*/ 0 w 2520280"/>
              <a:gd name="connsiteY5" fmla="*/ 0 h 1872208"/>
              <a:gd name="connsiteX0" fmla="*/ 0 w 2520280"/>
              <a:gd name="connsiteY0" fmla="*/ 1890314 h 1890314"/>
              <a:gd name="connsiteX1" fmla="*/ 2520280 w 2520280"/>
              <a:gd name="connsiteY1" fmla="*/ 1890314 h 1890314"/>
              <a:gd name="connsiteX2" fmla="*/ 0 w 2520280"/>
              <a:gd name="connsiteY2" fmla="*/ 1890314 h 1890314"/>
              <a:gd name="connsiteX3" fmla="*/ 0 w 2520280"/>
              <a:gd name="connsiteY3" fmla="*/ 18106 h 1890314"/>
              <a:gd name="connsiteX4" fmla="*/ 53304 w 2520280"/>
              <a:gd name="connsiteY4" fmla="*/ 0 h 1890314"/>
              <a:gd name="connsiteX5" fmla="*/ 0 w 2520280"/>
              <a:gd name="connsiteY5" fmla="*/ 18106 h 1890314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916 w 2520280"/>
              <a:gd name="connsiteY4" fmla="*/ 0 h 1872208"/>
              <a:gd name="connsiteX5" fmla="*/ 0 w 2520280"/>
              <a:gd name="connsiteY5" fmla="*/ 0 h 1872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CN" dirty="0">
                <a:solidFill>
                  <a:schemeClr val="accent1"/>
                </a:solidFill>
                <a:latin typeface="印品黑体" panose="00000500000000000000" pitchFamily="2" charset="-122"/>
                <a:ea typeface="印品黑体" panose="00000500000000000000" pitchFamily="2" charset="-122"/>
                <a:sym typeface="Arial" panose="020B0604020202020204" pitchFamily="34" charset="0"/>
              </a:rPr>
              <a:t>Project Plan</a:t>
            </a:r>
            <a:endParaRPr lang="zh-CN" altLang="en-US" dirty="0">
              <a:solidFill>
                <a:schemeClr val="accent1"/>
              </a:solidFill>
              <a:latin typeface="印品黑体" panose="00000500000000000000" pitchFamily="2" charset="-122"/>
              <a:ea typeface="印品黑体" panose="00000500000000000000" pitchFamily="2" charset="-122"/>
              <a:sym typeface="Arial" panose="020B0604020202020204" pitchFamily="34" charset="0"/>
            </a:endParaRPr>
          </a:p>
        </p:txBody>
      </p:sp>
      <p:sp>
        <p:nvSpPr>
          <p:cNvPr id="19" name="MH_Number_1">
            <a:extLst>
              <a:ext uri="{FF2B5EF4-FFF2-40B4-BE49-F238E27FC236}">
                <a16:creationId xmlns:a16="http://schemas.microsoft.com/office/drawing/2014/main" id="{CE390848-3D8C-424C-8B46-A24AEDD421AE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4520669" y="4192728"/>
            <a:ext cx="379627" cy="379627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bg1"/>
            </a:solidFill>
          </a:ln>
          <a:effectLst>
            <a:outerShdw blurRad="2032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zh-CN" sz="2109" b="1" dirty="0">
                <a:solidFill>
                  <a:schemeClr val="bg1"/>
                </a:solidFill>
                <a:latin typeface="印品黑体" panose="00000500000000000000" pitchFamily="2" charset="-122"/>
                <a:ea typeface="印品黑体" panose="00000500000000000000" pitchFamily="2" charset="-122"/>
                <a:cs typeface="Times New Roman" panose="02020603050405020304" pitchFamily="18" charset="0"/>
                <a:sym typeface="Arial" panose="020B0604020202020204" pitchFamily="34" charset="0"/>
              </a:rPr>
              <a:t>4</a:t>
            </a:r>
            <a:endParaRPr lang="zh-CN" altLang="en-US" sz="2109" b="1" dirty="0">
              <a:solidFill>
                <a:schemeClr val="bg1"/>
              </a:solidFill>
              <a:latin typeface="印品黑体" panose="00000500000000000000" pitchFamily="2" charset="-122"/>
              <a:ea typeface="印品黑体" panose="00000500000000000000" pitchFamily="2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20" name="MH_Entry_1">
            <a:extLst>
              <a:ext uri="{FF2B5EF4-FFF2-40B4-BE49-F238E27FC236}">
                <a16:creationId xmlns:a16="http://schemas.microsoft.com/office/drawing/2014/main" id="{DDB72673-8B20-4731-8FA4-BF312B7515C7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5225588" y="4234619"/>
            <a:ext cx="3581519" cy="369332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0 w 2520280"/>
              <a:gd name="connsiteY7" fmla="*/ 0 h 1872208"/>
              <a:gd name="connsiteX0" fmla="*/ 0 w 2520280"/>
              <a:gd name="connsiteY0" fmla="*/ 1872208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0 h 1872208"/>
              <a:gd name="connsiteX5" fmla="*/ 2520280 w 2520280"/>
              <a:gd name="connsiteY5" fmla="*/ 0 h 1872208"/>
              <a:gd name="connsiteX6" fmla="*/ 0 w 2520280"/>
              <a:gd name="connsiteY6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2520280 w 2520280"/>
              <a:gd name="connsiteY4" fmla="*/ 0 h 1872208"/>
              <a:gd name="connsiteX5" fmla="*/ 0 w 2520280"/>
              <a:gd name="connsiteY5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34255 w 2520280"/>
              <a:gd name="connsiteY4" fmla="*/ 0 h 1872208"/>
              <a:gd name="connsiteX5" fmla="*/ 0 w 2520280"/>
              <a:gd name="connsiteY5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917 w 2520280"/>
              <a:gd name="connsiteY4" fmla="*/ 6036 h 1872208"/>
              <a:gd name="connsiteX5" fmla="*/ 0 w 2520280"/>
              <a:gd name="connsiteY5" fmla="*/ 0 h 1872208"/>
              <a:gd name="connsiteX0" fmla="*/ 0 w 2520280"/>
              <a:gd name="connsiteY0" fmla="*/ 1890314 h 1890314"/>
              <a:gd name="connsiteX1" fmla="*/ 2520280 w 2520280"/>
              <a:gd name="connsiteY1" fmla="*/ 1890314 h 1890314"/>
              <a:gd name="connsiteX2" fmla="*/ 0 w 2520280"/>
              <a:gd name="connsiteY2" fmla="*/ 1890314 h 1890314"/>
              <a:gd name="connsiteX3" fmla="*/ 0 w 2520280"/>
              <a:gd name="connsiteY3" fmla="*/ 18106 h 1890314"/>
              <a:gd name="connsiteX4" fmla="*/ 53304 w 2520280"/>
              <a:gd name="connsiteY4" fmla="*/ 0 h 1890314"/>
              <a:gd name="connsiteX5" fmla="*/ 0 w 2520280"/>
              <a:gd name="connsiteY5" fmla="*/ 18106 h 1890314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916 w 2520280"/>
              <a:gd name="connsiteY4" fmla="*/ 0 h 1872208"/>
              <a:gd name="connsiteX5" fmla="*/ 0 w 2520280"/>
              <a:gd name="connsiteY5" fmla="*/ 0 h 1872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CN" dirty="0">
                <a:solidFill>
                  <a:schemeClr val="accent1"/>
                </a:solidFill>
                <a:latin typeface="印品黑体" panose="00000500000000000000" pitchFamily="2" charset="-122"/>
                <a:ea typeface="印品黑体" panose="00000500000000000000" pitchFamily="2" charset="-122"/>
                <a:sym typeface="Arial" panose="020B0604020202020204" pitchFamily="34" charset="0"/>
              </a:rPr>
              <a:t>Creative Ideas</a:t>
            </a:r>
            <a:endParaRPr lang="zh-CN" altLang="en-US" dirty="0">
              <a:solidFill>
                <a:schemeClr val="accent1"/>
              </a:solidFill>
              <a:latin typeface="印品黑体" panose="00000500000000000000" pitchFamily="2" charset="-122"/>
              <a:ea typeface="印品黑体" panose="00000500000000000000" pitchFamily="2" charset="-122"/>
              <a:sym typeface="Arial" panose="020B0604020202020204" pitchFamily="34" charset="0"/>
            </a:endParaRPr>
          </a:p>
        </p:txBody>
      </p:sp>
      <p:sp>
        <p:nvSpPr>
          <p:cNvPr id="21" name="MH_Number_1">
            <a:extLst>
              <a:ext uri="{FF2B5EF4-FFF2-40B4-BE49-F238E27FC236}">
                <a16:creationId xmlns:a16="http://schemas.microsoft.com/office/drawing/2014/main" id="{942F8847-0B11-43CA-B818-E631F3807108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5093489" y="5180546"/>
            <a:ext cx="379627" cy="379627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bg1"/>
            </a:solidFill>
          </a:ln>
          <a:effectLst>
            <a:outerShdw blurRad="2032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zh-CN" sz="2109" b="1" dirty="0">
                <a:solidFill>
                  <a:schemeClr val="bg1"/>
                </a:solidFill>
                <a:latin typeface="印品黑体" panose="00000500000000000000" pitchFamily="2" charset="-122"/>
                <a:ea typeface="印品黑体" panose="00000500000000000000" pitchFamily="2" charset="-122"/>
                <a:cs typeface="Times New Roman" panose="02020603050405020304" pitchFamily="18" charset="0"/>
                <a:sym typeface="Arial" panose="020B0604020202020204" pitchFamily="34" charset="0"/>
              </a:rPr>
              <a:t>855</a:t>
            </a:r>
            <a:endParaRPr lang="zh-CN" altLang="en-US" sz="2109" b="1" dirty="0">
              <a:solidFill>
                <a:schemeClr val="bg1"/>
              </a:solidFill>
              <a:latin typeface="印品黑体" panose="00000500000000000000" pitchFamily="2" charset="-122"/>
              <a:ea typeface="印品黑体" panose="00000500000000000000" pitchFamily="2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22" name="MH_Entry_1">
            <a:extLst>
              <a:ext uri="{FF2B5EF4-FFF2-40B4-BE49-F238E27FC236}">
                <a16:creationId xmlns:a16="http://schemas.microsoft.com/office/drawing/2014/main" id="{40CAE445-27B3-4C9F-8CAA-61070B73F1F2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5798408" y="5037771"/>
            <a:ext cx="3581519" cy="738664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0 w 2520280"/>
              <a:gd name="connsiteY7" fmla="*/ 0 h 1872208"/>
              <a:gd name="connsiteX0" fmla="*/ 0 w 2520280"/>
              <a:gd name="connsiteY0" fmla="*/ 1872208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0 h 1872208"/>
              <a:gd name="connsiteX5" fmla="*/ 2520280 w 2520280"/>
              <a:gd name="connsiteY5" fmla="*/ 0 h 1872208"/>
              <a:gd name="connsiteX6" fmla="*/ 0 w 2520280"/>
              <a:gd name="connsiteY6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2520280 w 2520280"/>
              <a:gd name="connsiteY4" fmla="*/ 0 h 1872208"/>
              <a:gd name="connsiteX5" fmla="*/ 0 w 2520280"/>
              <a:gd name="connsiteY5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34255 w 2520280"/>
              <a:gd name="connsiteY4" fmla="*/ 0 h 1872208"/>
              <a:gd name="connsiteX5" fmla="*/ 0 w 2520280"/>
              <a:gd name="connsiteY5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917 w 2520280"/>
              <a:gd name="connsiteY4" fmla="*/ 6036 h 1872208"/>
              <a:gd name="connsiteX5" fmla="*/ 0 w 2520280"/>
              <a:gd name="connsiteY5" fmla="*/ 0 h 1872208"/>
              <a:gd name="connsiteX0" fmla="*/ 0 w 2520280"/>
              <a:gd name="connsiteY0" fmla="*/ 1890314 h 1890314"/>
              <a:gd name="connsiteX1" fmla="*/ 2520280 w 2520280"/>
              <a:gd name="connsiteY1" fmla="*/ 1890314 h 1890314"/>
              <a:gd name="connsiteX2" fmla="*/ 0 w 2520280"/>
              <a:gd name="connsiteY2" fmla="*/ 1890314 h 1890314"/>
              <a:gd name="connsiteX3" fmla="*/ 0 w 2520280"/>
              <a:gd name="connsiteY3" fmla="*/ 18106 h 1890314"/>
              <a:gd name="connsiteX4" fmla="*/ 53304 w 2520280"/>
              <a:gd name="connsiteY4" fmla="*/ 0 h 1890314"/>
              <a:gd name="connsiteX5" fmla="*/ 0 w 2520280"/>
              <a:gd name="connsiteY5" fmla="*/ 18106 h 1890314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916 w 2520280"/>
              <a:gd name="connsiteY4" fmla="*/ 0 h 1872208"/>
              <a:gd name="connsiteX5" fmla="*/ 0 w 2520280"/>
              <a:gd name="connsiteY5" fmla="*/ 0 h 1872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CN" dirty="0">
                <a:solidFill>
                  <a:schemeClr val="accent1"/>
                </a:solidFill>
                <a:latin typeface="印品黑体" panose="00000500000000000000" pitchFamily="2" charset="-122"/>
                <a:ea typeface="印品黑体" panose="00000500000000000000" pitchFamily="2" charset="-122"/>
                <a:sym typeface="Arial" panose="020B0604020202020204" pitchFamily="34" charset="0"/>
              </a:rPr>
              <a:t>Excepted </a:t>
            </a:r>
          </a:p>
          <a:p>
            <a:r>
              <a:rPr lang="en-US" altLang="zh-CN" dirty="0">
                <a:solidFill>
                  <a:schemeClr val="accent1"/>
                </a:solidFill>
                <a:latin typeface="印品黑体" panose="00000500000000000000" pitchFamily="2" charset="-122"/>
                <a:ea typeface="印品黑体" panose="00000500000000000000" pitchFamily="2" charset="-122"/>
                <a:sym typeface="Arial" panose="020B0604020202020204" pitchFamily="34" charset="0"/>
              </a:rPr>
              <a:t>Achievement</a:t>
            </a:r>
            <a:endParaRPr lang="zh-CN" altLang="en-US" dirty="0">
              <a:solidFill>
                <a:schemeClr val="accent1"/>
              </a:solidFill>
              <a:latin typeface="印品黑体" panose="00000500000000000000" pitchFamily="2" charset="-122"/>
              <a:ea typeface="印品黑体" panose="00000500000000000000" pitchFamily="2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5485727"/>
      </p:ext>
    </p:extLst>
  </p:cSld>
  <p:clrMapOvr>
    <a:masterClrMapping/>
  </p:clrMapOvr>
  <p:transition spd="slow">
    <p:wipe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96C704D2-1679-4BFE-9BDC-1E04393964DF}"/>
              </a:ext>
            </a:extLst>
          </p:cNvPr>
          <p:cNvGrpSpPr/>
          <p:nvPr/>
        </p:nvGrpSpPr>
        <p:grpSpPr>
          <a:xfrm>
            <a:off x="707" y="2322829"/>
            <a:ext cx="9143294" cy="1931682"/>
            <a:chOff x="170694" y="177982"/>
            <a:chExt cx="3936003" cy="781165"/>
          </a:xfrm>
        </p:grpSpPr>
        <p:sp>
          <p:nvSpPr>
            <p:cNvPr id="4" name="等腰三角形 3">
              <a:extLst>
                <a:ext uri="{FF2B5EF4-FFF2-40B4-BE49-F238E27FC236}">
                  <a16:creationId xmlns:a16="http://schemas.microsoft.com/office/drawing/2014/main" id="{79D99179-3F00-42AB-A8C7-601E3C9B1E83}"/>
                </a:ext>
              </a:extLst>
            </p:cNvPr>
            <p:cNvSpPr/>
            <p:nvPr/>
          </p:nvSpPr>
          <p:spPr>
            <a:xfrm>
              <a:off x="1233863" y="177982"/>
              <a:ext cx="355284" cy="356514"/>
            </a:xfrm>
            <a:prstGeom prst="triangle">
              <a:avLst/>
            </a:prstGeom>
            <a:solidFill>
              <a:schemeClr val="accent5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6430" tIns="48216" rIns="96430" bIns="48216" rtlCol="0" anchor="ctr"/>
            <a:lstStyle/>
            <a:p>
              <a:pPr algn="ctr"/>
              <a:endParaRPr lang="zh-CN" altLang="en-US" dirty="0">
                <a:latin typeface="印品黑体" panose="00000500000000000000" pitchFamily="2" charset="-122"/>
                <a:ea typeface="印品黑体" panose="00000500000000000000" pitchFamily="2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" name="等腰三角形 4">
              <a:extLst>
                <a:ext uri="{FF2B5EF4-FFF2-40B4-BE49-F238E27FC236}">
                  <a16:creationId xmlns:a16="http://schemas.microsoft.com/office/drawing/2014/main" id="{06781CCA-088B-4E9A-8025-D742D6F23960}"/>
                </a:ext>
              </a:extLst>
            </p:cNvPr>
            <p:cNvSpPr/>
            <p:nvPr/>
          </p:nvSpPr>
          <p:spPr>
            <a:xfrm flipV="1">
              <a:off x="200258" y="602633"/>
              <a:ext cx="355284" cy="356514"/>
            </a:xfrm>
            <a:prstGeom prst="triangle">
              <a:avLst/>
            </a:prstGeom>
            <a:solidFill>
              <a:schemeClr val="accent5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6430" tIns="48216" rIns="96430" bIns="48216" rtlCol="0" anchor="ctr"/>
            <a:lstStyle/>
            <a:p>
              <a:pPr algn="ctr"/>
              <a:endParaRPr lang="zh-CN" altLang="en-US" dirty="0">
                <a:latin typeface="印品黑体" panose="00000500000000000000" pitchFamily="2" charset="-122"/>
                <a:ea typeface="印品黑体" panose="00000500000000000000" pitchFamily="2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2B2D40FE-8680-4434-945D-5900F60B9645}"/>
                </a:ext>
              </a:extLst>
            </p:cNvPr>
            <p:cNvSpPr/>
            <p:nvPr/>
          </p:nvSpPr>
          <p:spPr>
            <a:xfrm>
              <a:off x="170694" y="261768"/>
              <a:ext cx="3936003" cy="61198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6430" tIns="48216" rIns="96430" bIns="48216" rtlCol="0" anchor="ctr"/>
            <a:lstStyle/>
            <a:p>
              <a:pPr algn="ctr"/>
              <a:endParaRPr lang="zh-CN" altLang="en-US" dirty="0">
                <a:latin typeface="印品黑体" panose="00000500000000000000" pitchFamily="2" charset="-122"/>
                <a:ea typeface="印品黑体" panose="00000500000000000000" pitchFamily="2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7" name="平行四边形 6">
              <a:extLst>
                <a:ext uri="{FF2B5EF4-FFF2-40B4-BE49-F238E27FC236}">
                  <a16:creationId xmlns:a16="http://schemas.microsoft.com/office/drawing/2014/main" id="{73A24F84-4CEB-49E9-80C5-3A17BDE0B4A8}"/>
                </a:ext>
              </a:extLst>
            </p:cNvPr>
            <p:cNvSpPr/>
            <p:nvPr/>
          </p:nvSpPr>
          <p:spPr>
            <a:xfrm>
              <a:off x="376965" y="178257"/>
              <a:ext cx="1036076" cy="779005"/>
            </a:xfrm>
            <a:prstGeom prst="parallelogram">
              <a:avLst>
                <a:gd name="adj" fmla="val 48207"/>
              </a:avLst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6430" tIns="48216" rIns="96430" bIns="48216" rtlCol="0" anchor="ctr"/>
            <a:lstStyle/>
            <a:p>
              <a:pPr algn="ctr"/>
              <a:endParaRPr lang="zh-CN" altLang="en-US" dirty="0">
                <a:latin typeface="印品黑体" panose="00000500000000000000" pitchFamily="2" charset="-122"/>
                <a:ea typeface="印品黑体" panose="00000500000000000000" pitchFamily="2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8" name="文本框 6">
              <a:extLst>
                <a:ext uri="{FF2B5EF4-FFF2-40B4-BE49-F238E27FC236}">
                  <a16:creationId xmlns:a16="http://schemas.microsoft.com/office/drawing/2014/main" id="{3605AB56-DB44-46A5-AD5E-0D8554AA8522}"/>
                </a:ext>
              </a:extLst>
            </p:cNvPr>
            <p:cNvSpPr txBox="1"/>
            <p:nvPr/>
          </p:nvSpPr>
          <p:spPr>
            <a:xfrm>
              <a:off x="520857" y="253995"/>
              <a:ext cx="569115" cy="69997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sz="11248" dirty="0">
                  <a:solidFill>
                    <a:schemeClr val="bg1"/>
                  </a:solidFill>
                  <a:latin typeface="印品黑体" panose="00000500000000000000" pitchFamily="2" charset="-122"/>
                  <a:ea typeface="印品黑体" panose="00000500000000000000" pitchFamily="2" charset="-122"/>
                  <a:cs typeface="+mn-ea"/>
                  <a:sym typeface="Arial" panose="020B0604020202020204" pitchFamily="34" charset="0"/>
                </a:rPr>
                <a:t>1</a:t>
              </a:r>
              <a:endParaRPr lang="zh-CN" altLang="en-US" sz="11248" dirty="0">
                <a:solidFill>
                  <a:schemeClr val="bg1"/>
                </a:solidFill>
                <a:latin typeface="印品黑体" panose="00000500000000000000" pitchFamily="2" charset="-122"/>
                <a:ea typeface="印品黑体" panose="00000500000000000000" pitchFamily="2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9" name="TextBox 48">
            <a:extLst>
              <a:ext uri="{FF2B5EF4-FFF2-40B4-BE49-F238E27FC236}">
                <a16:creationId xmlns:a16="http://schemas.microsoft.com/office/drawing/2014/main" id="{A5E64515-71C5-40F1-9C02-B76B7895E765}"/>
              </a:ext>
            </a:extLst>
          </p:cNvPr>
          <p:cNvSpPr txBox="1"/>
          <p:nvPr/>
        </p:nvSpPr>
        <p:spPr>
          <a:xfrm>
            <a:off x="3365831" y="2763627"/>
            <a:ext cx="7101357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印品黑体" panose="00000500000000000000" pitchFamily="2" charset="-122"/>
                <a:ea typeface="印品黑体" panose="00000500000000000000" pitchFamily="2" charset="-122"/>
                <a:cs typeface="+mn-ea"/>
                <a:sym typeface="Arial" panose="020B0604020202020204" pitchFamily="34" charset="0"/>
              </a:rPr>
              <a:t>Project Background </a:t>
            </a:r>
          </a:p>
          <a:p>
            <a:r>
              <a:rPr lang="en-US" altLang="zh-CN" sz="3200" dirty="0">
                <a:solidFill>
                  <a:schemeClr val="bg1"/>
                </a:solidFill>
                <a:latin typeface="印品黑体" panose="00000500000000000000" pitchFamily="2" charset="-122"/>
                <a:ea typeface="印品黑体" panose="00000500000000000000" pitchFamily="2" charset="-122"/>
                <a:cs typeface="+mn-ea"/>
                <a:sym typeface="Arial" panose="020B0604020202020204" pitchFamily="34" charset="0"/>
              </a:rPr>
              <a:t>and Purpose</a:t>
            </a:r>
          </a:p>
        </p:txBody>
      </p:sp>
    </p:spTree>
    <p:extLst>
      <p:ext uri="{BB962C8B-B14F-4D97-AF65-F5344CB8AC3E}">
        <p14:creationId xmlns:p14="http://schemas.microsoft.com/office/powerpoint/2010/main" val="3422514924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8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6" presetClass="emph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animScale>
                                      <p:cBhvr>
                                        <p:cTn id="14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15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16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17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>
            <a:extLst>
              <a:ext uri="{FF2B5EF4-FFF2-40B4-BE49-F238E27FC236}">
                <a16:creationId xmlns:a16="http://schemas.microsoft.com/office/drawing/2014/main" id="{A75918CC-3C10-430C-8151-4E7B6B6F3DEE}"/>
              </a:ext>
            </a:extLst>
          </p:cNvPr>
          <p:cNvSpPr/>
          <p:nvPr/>
        </p:nvSpPr>
        <p:spPr>
          <a:xfrm>
            <a:off x="486347" y="1185827"/>
            <a:ext cx="8200453" cy="498475"/>
          </a:xfrm>
          <a:prstGeom prst="rect">
            <a:avLst/>
          </a:prstGeom>
          <a:solidFill>
            <a:srgbClr val="D2D7FE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印品黑体" panose="00000500000000000000" pitchFamily="2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37ED6749-A483-3141-8DDC-905AD9341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879" y="1210728"/>
            <a:ext cx="9144000" cy="498475"/>
          </a:xfrm>
        </p:spPr>
        <p:txBody>
          <a:bodyPr/>
          <a:lstStyle/>
          <a:p>
            <a:r>
              <a:rPr kumimoji="1" lang="en-US" altLang="zh-CN" dirty="0"/>
              <a:t>Project</a:t>
            </a:r>
            <a:r>
              <a:rPr kumimoji="1" lang="zh-CN" altLang="en-US" dirty="0"/>
              <a:t> </a:t>
            </a:r>
            <a:r>
              <a:rPr kumimoji="1" lang="en-US" altLang="zh-CN" dirty="0"/>
              <a:t>Background</a:t>
            </a:r>
            <a:r>
              <a:rPr kumimoji="1" lang="zh-CN" altLang="en-US" dirty="0"/>
              <a:t> </a:t>
            </a:r>
            <a:r>
              <a:rPr kumimoji="1" lang="en-US" altLang="zh-CN" dirty="0"/>
              <a:t>and</a:t>
            </a:r>
            <a:r>
              <a:rPr kumimoji="1" lang="zh-CN" altLang="en-US" dirty="0"/>
              <a:t> </a:t>
            </a:r>
            <a:r>
              <a:rPr kumimoji="1" lang="en-US" altLang="zh-CN" dirty="0"/>
              <a:t>Purpose——Background</a:t>
            </a:r>
            <a:br>
              <a:rPr kumimoji="1" lang="en-US" altLang="zh-CN" sz="3200" dirty="0"/>
            </a:br>
            <a:br>
              <a:rPr kumimoji="1" lang="en-US" altLang="zh-CN" dirty="0"/>
            </a:br>
            <a:endParaRPr kumimoji="1"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C745BE6-D5B5-1648-BB26-6D9B33A9C154}"/>
              </a:ext>
            </a:extLst>
          </p:cNvPr>
          <p:cNvSpPr txBox="1"/>
          <p:nvPr/>
        </p:nvSpPr>
        <p:spPr>
          <a:xfrm>
            <a:off x="457200" y="123444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8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Two</a:t>
            </a:r>
            <a:r>
              <a:rPr kumimoji="1" lang="zh-CN" altLang="en-US" sz="18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kumimoji="1" lang="en-US" altLang="zh-CN" sz="18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existed</a:t>
            </a:r>
            <a:r>
              <a:rPr kumimoji="1" lang="zh-CN" altLang="en-US" sz="18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kumimoji="1" lang="en-US" altLang="zh-CN" sz="18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methods</a:t>
            </a:r>
            <a:r>
              <a:rPr kumimoji="1" lang="zh-CN" altLang="en-US" sz="18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kumimoji="1" lang="en-US" altLang="zh-CN" sz="18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</a:t>
            </a:r>
            <a:r>
              <a:rPr kumimoji="1" lang="zh-CN" altLang="en-US" sz="18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kumimoji="1" lang="en-US" altLang="zh-CN" sz="18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large</a:t>
            </a:r>
            <a:r>
              <a:rPr kumimoji="1" lang="zh-CN" altLang="en-US" sz="18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kumimoji="1" lang="en-US" altLang="zh-CN" sz="18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scale</a:t>
            </a:r>
            <a:r>
              <a:rPr kumimoji="1" lang="zh-CN" altLang="en-US" sz="18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kumimoji="1" lang="en-US" altLang="zh-CN" sz="18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fabrication</a:t>
            </a:r>
            <a:r>
              <a:rPr kumimoji="1" lang="zh-CN" altLang="en-US" sz="18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kumimoji="1" lang="en-US" altLang="zh-CN" sz="18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of</a:t>
            </a:r>
            <a:r>
              <a:rPr kumimoji="1" lang="zh-CN" altLang="en-US" sz="18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kumimoji="1" lang="en-US" altLang="zh-CN" sz="18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structures</a:t>
            </a:r>
            <a:r>
              <a:rPr kumimoji="1" lang="zh-CN" altLang="en-US" sz="18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kumimoji="1" lang="en-US" altLang="zh-CN" sz="18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</a:t>
            </a:r>
            <a:r>
              <a:rPr kumimoji="1" lang="zh-CN" altLang="en-US" sz="18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kumimoji="1" lang="en-US" altLang="zh-CN" sz="18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100</a:t>
            </a:r>
            <a:r>
              <a:rPr kumimoji="1" lang="zh-CN" altLang="en-US" sz="18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kumimoji="1" lang="en-US" altLang="zh-CN" sz="18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nanometers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05F2029-DCE8-7F44-BD98-ED4C1EB14D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519" y="1853473"/>
            <a:ext cx="1804308" cy="23632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11F8722-EB0E-7B49-A42D-7A8C7365B3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2839" y="1832082"/>
            <a:ext cx="2473917" cy="24059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03038AED-0E7B-2142-9F21-9CE40E618E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6970" y="1809392"/>
            <a:ext cx="2482745" cy="24286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11F75CA9-6526-497F-8F7D-A163D670205B}"/>
              </a:ext>
            </a:extLst>
          </p:cNvPr>
          <p:cNvSpPr/>
          <p:nvPr/>
        </p:nvSpPr>
        <p:spPr>
          <a:xfrm>
            <a:off x="687519" y="4516354"/>
            <a:ext cx="8097921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kumimoji="1" lang="en-US" altLang="zh-CN" sz="1800" dirty="0"/>
              <a:t>Deep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ultraviolet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lithography</a:t>
            </a:r>
            <a:r>
              <a:rPr kumimoji="1" lang="zh-CN" altLang="en-US" sz="1800" dirty="0"/>
              <a:t> </a:t>
            </a:r>
            <a:r>
              <a:rPr kumimoji="1" lang="en-US" altLang="zh-CN" sz="1800" b="0" dirty="0"/>
              <a:t>					</a:t>
            </a:r>
            <a:r>
              <a:rPr kumimoji="1" lang="zh-CN" altLang="en-US" sz="1800" b="0" dirty="0"/>
              <a:t>               </a:t>
            </a:r>
            <a:r>
              <a:rPr kumimoji="1" lang="en-US" altLang="zh-CN" sz="1800" b="0" dirty="0"/>
              <a:t>disadvantage:</a:t>
            </a:r>
            <a:r>
              <a:rPr kumimoji="1" lang="zh-CN" altLang="en-US" sz="1800" b="0" dirty="0"/>
              <a:t> </a:t>
            </a:r>
            <a:r>
              <a:rPr kumimoji="1" lang="en" altLang="zh-CN" sz="1800" b="0" dirty="0"/>
              <a:t>The technology is expensive and can only be used to make semiconductor chips</a:t>
            </a:r>
            <a:endParaRPr kumimoji="1" lang="en-US" altLang="zh-CN" sz="1800" b="0" dirty="0"/>
          </a:p>
          <a:p>
            <a:pPr marL="342900" indent="-342900">
              <a:buAutoNum type="arabicPeriod"/>
            </a:pPr>
            <a:r>
              <a:rPr kumimoji="1" lang="en-US" altLang="zh-CN" sz="1800" dirty="0"/>
              <a:t>Electron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beam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lithography</a:t>
            </a:r>
            <a:r>
              <a:rPr kumimoji="1" lang="en-US" altLang="zh-CN" sz="1800" b="0" dirty="0"/>
              <a:t>					</a:t>
            </a:r>
            <a:r>
              <a:rPr kumimoji="1" lang="zh-CN" altLang="en-US" sz="1800" b="0" dirty="0"/>
              <a:t>              </a:t>
            </a:r>
            <a:r>
              <a:rPr kumimoji="1" lang="en-US" altLang="zh-CN" sz="1800" b="0" dirty="0"/>
              <a:t>disadvantage:</a:t>
            </a:r>
            <a:r>
              <a:rPr kumimoji="1" lang="zh-CN" altLang="en-US" sz="1800" b="0" dirty="0"/>
              <a:t> </a:t>
            </a:r>
            <a:r>
              <a:rPr kumimoji="1" lang="en" altLang="zh-CN" sz="1800" b="0" dirty="0"/>
              <a:t>The technology is slow, can not be widely manufactured, and the cost is high, it is difficult to widely used</a:t>
            </a:r>
            <a:endParaRPr kumimoji="1" lang="zh-CN" altLang="en-US" sz="1800" b="0" dirty="0"/>
          </a:p>
        </p:txBody>
      </p:sp>
      <p:sp>
        <p:nvSpPr>
          <p:cNvPr id="9" name="圆角矩形 6">
            <a:extLst>
              <a:ext uri="{FF2B5EF4-FFF2-40B4-BE49-F238E27FC236}">
                <a16:creationId xmlns:a16="http://schemas.microsoft.com/office/drawing/2014/main" id="{8A42C1D6-0672-422A-90E7-73576DF3D9F8}"/>
              </a:ext>
            </a:extLst>
          </p:cNvPr>
          <p:cNvSpPr/>
          <p:nvPr/>
        </p:nvSpPr>
        <p:spPr>
          <a:xfrm>
            <a:off x="457200" y="4512235"/>
            <a:ext cx="8376081" cy="888735"/>
          </a:xfrm>
          <a:prstGeom prst="roundRect">
            <a:avLst>
              <a:gd name="adj" fmla="val 50000"/>
            </a:avLst>
          </a:prstGeom>
          <a:noFill/>
          <a:ln>
            <a:solidFill>
              <a:srgbClr val="7889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728" tIns="36364" rIns="72728" bIns="36364" rtlCol="0" anchor="ctr"/>
          <a:lstStyle/>
          <a:p>
            <a:pPr algn="ctr"/>
            <a:endParaRPr lang="zh-CN" altLang="en-US" sz="1509">
              <a:latin typeface="印品黑体" panose="00000500000000000000" pitchFamily="2" charset="-122"/>
              <a:ea typeface="印品黑体" panose="00000500000000000000" pitchFamily="2" charset="-122"/>
              <a:sym typeface="Arial" panose="020B0604020202020204" pitchFamily="34" charset="0"/>
            </a:endParaRPr>
          </a:p>
        </p:txBody>
      </p:sp>
      <p:sp>
        <p:nvSpPr>
          <p:cNvPr id="12" name="圆角矩形 6">
            <a:extLst>
              <a:ext uri="{FF2B5EF4-FFF2-40B4-BE49-F238E27FC236}">
                <a16:creationId xmlns:a16="http://schemas.microsoft.com/office/drawing/2014/main" id="{F5D53FE3-3C55-4555-A35F-BEB7BD7CD993}"/>
              </a:ext>
            </a:extLst>
          </p:cNvPr>
          <p:cNvSpPr/>
          <p:nvPr/>
        </p:nvSpPr>
        <p:spPr>
          <a:xfrm>
            <a:off x="459419" y="5400970"/>
            <a:ext cx="8376081" cy="888735"/>
          </a:xfrm>
          <a:prstGeom prst="roundRect">
            <a:avLst>
              <a:gd name="adj" fmla="val 50000"/>
            </a:avLst>
          </a:prstGeom>
          <a:noFill/>
          <a:ln>
            <a:solidFill>
              <a:srgbClr val="7889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728" tIns="36364" rIns="72728" bIns="36364" rtlCol="0" anchor="ctr"/>
          <a:lstStyle/>
          <a:p>
            <a:pPr algn="ctr"/>
            <a:endParaRPr lang="zh-CN" altLang="en-US" sz="1509">
              <a:latin typeface="印品黑体" panose="00000500000000000000" pitchFamily="2" charset="-122"/>
              <a:ea typeface="印品黑体" panose="00000500000000000000" pitchFamily="2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6199057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 animBg="1"/>
      <p:bldP spid="1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D7A813CA-68BF-4C0D-B1D6-45ED325C2C7D}"/>
              </a:ext>
            </a:extLst>
          </p:cNvPr>
          <p:cNvGrpSpPr/>
          <p:nvPr/>
        </p:nvGrpSpPr>
        <p:grpSpPr>
          <a:xfrm>
            <a:off x="3579791" y="1772036"/>
            <a:ext cx="2093497" cy="3710600"/>
            <a:chOff x="4960262" y="1937581"/>
            <a:chExt cx="2620409" cy="4416361"/>
          </a:xfrm>
        </p:grpSpPr>
        <p:sp>
          <p:nvSpPr>
            <p:cNvPr id="3" name="Oval 5">
              <a:extLst>
                <a:ext uri="{FF2B5EF4-FFF2-40B4-BE49-F238E27FC236}">
                  <a16:creationId xmlns:a16="http://schemas.microsoft.com/office/drawing/2014/main" id="{A54F7976-DB13-4070-BC3E-115F9A99D8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0262" y="2615001"/>
              <a:ext cx="533009" cy="53169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58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Oval 6">
              <a:extLst>
                <a:ext uri="{FF2B5EF4-FFF2-40B4-BE49-F238E27FC236}">
                  <a16:creationId xmlns:a16="http://schemas.microsoft.com/office/drawing/2014/main" id="{2834E309-E74C-425E-8130-7EB07A0446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0510" y="2183081"/>
              <a:ext cx="727308" cy="727308"/>
            </a:xfrm>
            <a:prstGeom prst="ellipse">
              <a:avLst/>
            </a:prstGeom>
            <a:solidFill>
              <a:srgbClr val="7889FB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Oval 7">
              <a:extLst>
                <a:ext uri="{FF2B5EF4-FFF2-40B4-BE49-F238E27FC236}">
                  <a16:creationId xmlns:a16="http://schemas.microsoft.com/office/drawing/2014/main" id="{169FC47F-8C20-4DC3-9AAB-3FAD313986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91509" y="1937581"/>
              <a:ext cx="1098839" cy="1097526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58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Oval 8">
              <a:extLst>
                <a:ext uri="{FF2B5EF4-FFF2-40B4-BE49-F238E27FC236}">
                  <a16:creationId xmlns:a16="http://schemas.microsoft.com/office/drawing/2014/main" id="{21A024C9-6379-4B6A-B474-918280C7F6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85771" y="2257912"/>
              <a:ext cx="817894" cy="813955"/>
            </a:xfrm>
            <a:prstGeom prst="ellipse">
              <a:avLst/>
            </a:prstGeom>
            <a:solidFill>
              <a:srgbClr val="7889FB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Oval 9">
              <a:extLst>
                <a:ext uri="{FF2B5EF4-FFF2-40B4-BE49-F238E27FC236}">
                  <a16:creationId xmlns:a16="http://schemas.microsoft.com/office/drawing/2014/main" id="{8BECAB14-6C45-4448-AF61-668EAC3636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72193" y="2730530"/>
              <a:ext cx="908478" cy="90454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58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Oval 10">
              <a:extLst>
                <a:ext uri="{FF2B5EF4-FFF2-40B4-BE49-F238E27FC236}">
                  <a16:creationId xmlns:a16="http://schemas.microsoft.com/office/drawing/2014/main" id="{0B25697C-3439-4519-9765-CBA801C434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85771" y="3467029"/>
              <a:ext cx="743062" cy="743062"/>
            </a:xfrm>
            <a:prstGeom prst="ellipse">
              <a:avLst/>
            </a:prstGeom>
            <a:solidFill>
              <a:srgbClr val="7889FB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Oval 11">
              <a:extLst>
                <a:ext uri="{FF2B5EF4-FFF2-40B4-BE49-F238E27FC236}">
                  <a16:creationId xmlns:a16="http://schemas.microsoft.com/office/drawing/2014/main" id="{2B3FCEE8-93E0-4B74-81E2-44DA8217F3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36558" y="3837247"/>
              <a:ext cx="569768" cy="571082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58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Oval 12">
              <a:extLst>
                <a:ext uri="{FF2B5EF4-FFF2-40B4-BE49-F238E27FC236}">
                  <a16:creationId xmlns:a16="http://schemas.microsoft.com/office/drawing/2014/main" id="{65112F33-3A4A-4CF7-A268-9602CDDFED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88658" y="4122131"/>
              <a:ext cx="693174" cy="697113"/>
            </a:xfrm>
            <a:prstGeom prst="ellipse">
              <a:avLst/>
            </a:prstGeom>
            <a:solidFill>
              <a:srgbClr val="7889FB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Oval 13">
              <a:extLst>
                <a:ext uri="{FF2B5EF4-FFF2-40B4-BE49-F238E27FC236}">
                  <a16:creationId xmlns:a16="http://schemas.microsoft.com/office/drawing/2014/main" id="{B1FD807F-26F3-4C46-BE15-02B5D2E167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72904" y="4660391"/>
              <a:ext cx="531697" cy="534322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58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Oval 14">
              <a:extLst>
                <a:ext uri="{FF2B5EF4-FFF2-40B4-BE49-F238E27FC236}">
                  <a16:creationId xmlns:a16="http://schemas.microsoft.com/office/drawing/2014/main" id="{7E799B30-65F8-461E-A7AD-EC558723AC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57375" y="5592500"/>
              <a:ext cx="762755" cy="761442"/>
            </a:xfrm>
            <a:prstGeom prst="ellipse">
              <a:avLst/>
            </a:prstGeom>
            <a:solidFill>
              <a:srgbClr val="7889FB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276D2033-D36A-4BBC-8361-107C5EA115E9}"/>
                </a:ext>
              </a:extLst>
            </p:cNvPr>
            <p:cNvSpPr/>
            <p:nvPr/>
          </p:nvSpPr>
          <p:spPr>
            <a:xfrm>
              <a:off x="5129271" y="2382331"/>
              <a:ext cx="736439" cy="476211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endParaRPr lang="zh-CN" altLang="en-US" sz="2000" b="1" dirty="0">
                <a:solidFill>
                  <a:schemeClr val="bg1"/>
                </a:solidFill>
                <a:latin typeface="Kartika" panose="02020503030404060203" pitchFamily="18" charset="0"/>
                <a:ea typeface="微软雅黑" panose="020B0503020204020204" pitchFamily="34" charset="-122"/>
                <a:cs typeface="Kartika" panose="02020503030404060203" pitchFamily="18" charset="0"/>
              </a:endParaRP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0131D1A9-E475-4641-9C8C-101096CF8CED}"/>
                </a:ext>
              </a:extLst>
            </p:cNvPr>
            <p:cNvSpPr/>
            <p:nvPr/>
          </p:nvSpPr>
          <p:spPr>
            <a:xfrm>
              <a:off x="6489082" y="2424107"/>
              <a:ext cx="736439" cy="476211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endParaRPr lang="zh-CN" altLang="en-US" sz="2000" b="1" dirty="0">
                <a:solidFill>
                  <a:schemeClr val="bg1"/>
                </a:solidFill>
                <a:latin typeface="Kartika" panose="02020503030404060203" pitchFamily="18" charset="0"/>
                <a:ea typeface="微软雅黑" panose="020B0503020204020204" pitchFamily="34" charset="-122"/>
                <a:cs typeface="Kartika" panose="02020503030404060203" pitchFamily="18" charset="0"/>
              </a:endParaRP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BB87FEE0-3F3B-45DC-84D5-980DFDE36203}"/>
                </a:ext>
              </a:extLst>
            </p:cNvPr>
            <p:cNvSpPr/>
            <p:nvPr/>
          </p:nvSpPr>
          <p:spPr>
            <a:xfrm>
              <a:off x="6526498" y="3646353"/>
              <a:ext cx="736439" cy="476211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endParaRPr lang="zh-CN" altLang="en-US" sz="2000" b="1" dirty="0">
                <a:solidFill>
                  <a:schemeClr val="bg1"/>
                </a:solidFill>
                <a:latin typeface="Kartika" panose="02020503030404060203" pitchFamily="18" charset="0"/>
                <a:ea typeface="微软雅黑" panose="020B0503020204020204" pitchFamily="34" charset="-122"/>
                <a:cs typeface="Kartika" panose="02020503030404060203" pitchFamily="18" charset="0"/>
              </a:endParaRPr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F78438B8-8974-4CC4-9B6A-C629BA274985}"/>
                </a:ext>
              </a:extLst>
            </p:cNvPr>
            <p:cNvSpPr/>
            <p:nvPr/>
          </p:nvSpPr>
          <p:spPr>
            <a:xfrm>
              <a:off x="5752643" y="4280652"/>
              <a:ext cx="736439" cy="476211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endParaRPr lang="zh-CN" altLang="en-US" sz="2000" b="1" dirty="0">
                <a:solidFill>
                  <a:schemeClr val="bg1"/>
                </a:solidFill>
                <a:latin typeface="Kartika" panose="02020503030404060203" pitchFamily="18" charset="0"/>
                <a:ea typeface="微软雅黑" panose="020B0503020204020204" pitchFamily="34" charset="-122"/>
                <a:cs typeface="Kartika" panose="02020503030404060203" pitchFamily="18" charset="0"/>
              </a:endParaRPr>
            </a:p>
          </p:txBody>
        </p:sp>
      </p:grpSp>
      <p:sp>
        <p:nvSpPr>
          <p:cNvPr id="17" name="文本框 16">
            <a:extLst>
              <a:ext uri="{FF2B5EF4-FFF2-40B4-BE49-F238E27FC236}">
                <a16:creationId xmlns:a16="http://schemas.microsoft.com/office/drawing/2014/main" id="{65772D78-371F-4058-824A-3CA482B62BD4}"/>
              </a:ext>
            </a:extLst>
          </p:cNvPr>
          <p:cNvSpPr txBox="1"/>
          <p:nvPr/>
        </p:nvSpPr>
        <p:spPr>
          <a:xfrm>
            <a:off x="775658" y="2558633"/>
            <a:ext cx="3134451" cy="2462213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7889F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Purpose</a:t>
            </a:r>
          </a:p>
          <a:p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Explore a </a:t>
            </a:r>
            <a:r>
              <a:rPr lang="en-US" altLang="zh-CN" sz="1600" u="sng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low-cost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nanofabrication technology to produce silver nanoparticles by heating silver films</a:t>
            </a:r>
          </a:p>
          <a:p>
            <a:endParaRPr lang="en-US" altLang="zh-CN" sz="3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3D4FF1CB-88AB-471F-91B3-DF629DD467E0}"/>
              </a:ext>
            </a:extLst>
          </p:cNvPr>
          <p:cNvSpPr txBox="1"/>
          <p:nvPr/>
        </p:nvSpPr>
        <p:spPr>
          <a:xfrm>
            <a:off x="6055206" y="2545822"/>
            <a:ext cx="2800271" cy="196977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7889F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BUT</a:t>
            </a:r>
            <a:endParaRPr lang="en-US" altLang="zh-CN" sz="1400" dirty="0">
              <a:solidFill>
                <a:srgbClr val="5ABCD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400" dirty="0">
              <a:solidFill>
                <a:srgbClr val="5ABCD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What’s the connection between the purpose and our project???</a:t>
            </a:r>
          </a:p>
          <a:p>
            <a:endParaRPr lang="en-US" altLang="zh-CN" sz="3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标题 1">
            <a:extLst>
              <a:ext uri="{FF2B5EF4-FFF2-40B4-BE49-F238E27FC236}">
                <a16:creationId xmlns:a16="http://schemas.microsoft.com/office/drawing/2014/main" id="{4C8EAC13-1896-4FE7-AA10-5BA756F1ECF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411612" y="409895"/>
            <a:ext cx="8883103" cy="687387"/>
          </a:xfrm>
        </p:spPr>
        <p:txBody>
          <a:bodyPr/>
          <a:lstStyle/>
          <a:p>
            <a:r>
              <a:rPr lang="en-US" altLang="zh-CN" sz="2800" dirty="0">
                <a:ea typeface="宋体" panose="02010600030101010101" pitchFamily="2" charset="-122"/>
              </a:rPr>
              <a:t>Project Background and Purpose</a:t>
            </a:r>
            <a:endParaRPr lang="zh-CN" altLang="en-US" sz="2800" dirty="0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55591556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38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2" decel="38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0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NUMBER"/>
  <p:tag name="ID" val="553512"/>
  <p:tag name="MH_ORDER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NUMBER"/>
  <p:tag name="ID" val="553512"/>
  <p:tag name="MH_ORDER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ENTRY"/>
  <p:tag name="ID" val="553512"/>
  <p:tag name="MH_ORDER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ENTRY"/>
  <p:tag name="ID" val="553512"/>
  <p:tag name="MH_ORDER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OTHERS"/>
  <p:tag name="ID" val="55351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NUMBER"/>
  <p:tag name="ID" val="553512"/>
  <p:tag name="MH_ORDER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ENTRY"/>
  <p:tag name="ID" val="553512"/>
  <p:tag name="MH_ORDER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NUMBER"/>
  <p:tag name="ID" val="553512"/>
  <p:tag name="MH_ORDER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ENTRY"/>
  <p:tag name="ID" val="553512"/>
  <p:tag name="MH_ORDER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NUMBER"/>
  <p:tag name="ID" val="553512"/>
  <p:tag name="MH_ORDER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ENTRY"/>
  <p:tag name="ID" val="553512"/>
  <p:tag name="MH_ORDER" val="1"/>
</p:tagLst>
</file>

<file path=ppt/theme/theme1.xml><?xml version="1.0" encoding="utf-8"?>
<a:theme xmlns:a="http://schemas.openxmlformats.org/drawingml/2006/main" name="CMP_Template">
  <a:themeElements>
    <a:clrScheme name="CMP_Template 1">
      <a:dk1>
        <a:srgbClr val="000000"/>
      </a:dk1>
      <a:lt1>
        <a:srgbClr val="FFFFFF"/>
      </a:lt1>
      <a:dk2>
        <a:srgbClr val="7889FB"/>
      </a:dk2>
      <a:lt2>
        <a:srgbClr val="808080"/>
      </a:lt2>
      <a:accent1>
        <a:srgbClr val="7889FB"/>
      </a:accent1>
      <a:accent2>
        <a:srgbClr val="2DB6B3"/>
      </a:accent2>
      <a:accent3>
        <a:srgbClr val="FFFFFF"/>
      </a:accent3>
      <a:accent4>
        <a:srgbClr val="000000"/>
      </a:accent4>
      <a:accent5>
        <a:srgbClr val="BEC4FD"/>
      </a:accent5>
      <a:accent6>
        <a:srgbClr val="28A5A2"/>
      </a:accent6>
      <a:hlink>
        <a:srgbClr val="C0C0C0"/>
      </a:hlink>
      <a:folHlink>
        <a:srgbClr val="D18213"/>
      </a:folHlink>
    </a:clrScheme>
    <a:fontScheme name="CMP_Template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>
            <a:schemeClr val="accent2"/>
          </a:buClr>
          <a:buSzTx/>
          <a:buFont typeface="Wingdings" pitchFamily="2" charset="2"/>
          <a:buNone/>
          <a:tabLst/>
          <a:defRPr kumimoji="0" lang="en-US" sz="2400" b="1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>
            <a:schemeClr val="accent2"/>
          </a:buClr>
          <a:buSzTx/>
          <a:buFont typeface="Wingdings" pitchFamily="2" charset="2"/>
          <a:buNone/>
          <a:tabLst/>
          <a:defRPr kumimoji="0" lang="en-US" sz="2400" b="1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CMP_Template 1">
        <a:dk1>
          <a:srgbClr val="000000"/>
        </a:dk1>
        <a:lt1>
          <a:srgbClr val="FFFFFF"/>
        </a:lt1>
        <a:dk2>
          <a:srgbClr val="7889FB"/>
        </a:dk2>
        <a:lt2>
          <a:srgbClr val="808080"/>
        </a:lt2>
        <a:accent1>
          <a:srgbClr val="7889FB"/>
        </a:accent1>
        <a:accent2>
          <a:srgbClr val="2DB6B3"/>
        </a:accent2>
        <a:accent3>
          <a:srgbClr val="FFFFFF"/>
        </a:accent3>
        <a:accent4>
          <a:srgbClr val="000000"/>
        </a:accent4>
        <a:accent5>
          <a:srgbClr val="BEC4FD"/>
        </a:accent5>
        <a:accent6>
          <a:srgbClr val="28A5A2"/>
        </a:accent6>
        <a:hlink>
          <a:srgbClr val="C0C0C0"/>
        </a:hlink>
        <a:folHlink>
          <a:srgbClr val="D1821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MP_Template 2">
        <a:dk1>
          <a:srgbClr val="808080"/>
        </a:dk1>
        <a:lt1>
          <a:srgbClr val="FFFFFF"/>
        </a:lt1>
        <a:dk2>
          <a:srgbClr val="000000"/>
        </a:dk2>
        <a:lt2>
          <a:srgbClr val="CCCCFF"/>
        </a:lt2>
        <a:accent1>
          <a:srgbClr val="7889FB"/>
        </a:accent1>
        <a:accent2>
          <a:srgbClr val="DFFF66"/>
        </a:accent2>
        <a:accent3>
          <a:srgbClr val="AAAAAA"/>
        </a:accent3>
        <a:accent4>
          <a:srgbClr val="DADADA"/>
        </a:accent4>
        <a:accent5>
          <a:srgbClr val="BEC4FD"/>
        </a:accent5>
        <a:accent6>
          <a:srgbClr val="CAE75C"/>
        </a:accent6>
        <a:hlink>
          <a:srgbClr val="C0C0C0"/>
        </a:hlink>
        <a:folHlink>
          <a:srgbClr val="D18213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resentation1" id="{05FDDE5C-6690-4EDE-8EA0-95BE05D8E0C5}" vid="{2E67DC43-1DC8-4F14-B9DA-5E69FF8FF51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CMP_Template</Template>
  <TotalTime>1307</TotalTime>
  <Words>682</Words>
  <Application>Microsoft Macintosh PowerPoint</Application>
  <PresentationFormat>全屏显示(4:3)</PresentationFormat>
  <Paragraphs>151</Paragraphs>
  <Slides>26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9" baseType="lpstr">
      <vt:lpstr>方正姚体</vt:lpstr>
      <vt:lpstr>宋体</vt:lpstr>
      <vt:lpstr>微软雅黑</vt:lpstr>
      <vt:lpstr>印品黑体</vt:lpstr>
      <vt:lpstr>Arial</vt:lpstr>
      <vt:lpstr>Arial Rounded MT Bold</vt:lpstr>
      <vt:lpstr>Calibri</vt:lpstr>
      <vt:lpstr>Haettenschweiler</vt:lpstr>
      <vt:lpstr>Impact</vt:lpstr>
      <vt:lpstr>Kartika</vt:lpstr>
      <vt:lpstr>Times New Roman</vt:lpstr>
      <vt:lpstr>Wingdings</vt:lpstr>
      <vt:lpstr>CMP_Template</vt:lpstr>
      <vt:lpstr>AI  Image  Analysis  for Nanotechnology      ——Project Application for SRTP</vt:lpstr>
      <vt:lpstr>PowerPoint 演示文稿</vt:lpstr>
      <vt:lpstr>Introduction of Project Team —— Advisor </vt:lpstr>
      <vt:lpstr>Introduction of Project Team —— Student</vt:lpstr>
      <vt:lpstr>Introduction of Project Team —— Project</vt:lpstr>
      <vt:lpstr>PowerPoint 演示文稿</vt:lpstr>
      <vt:lpstr>PowerPoint 演示文稿</vt:lpstr>
      <vt:lpstr>Project Background and Purpose——Background  </vt:lpstr>
      <vt:lpstr>Project Background and Purpose</vt:lpstr>
      <vt:lpstr>Project Background and Purpose</vt:lpstr>
      <vt:lpstr>Different Temperature RTP (SEM 50000 x)</vt:lpstr>
      <vt:lpstr>Different Thickness Silver (SEM 50000 x)</vt:lpstr>
      <vt:lpstr>PowerPoint 演示文稿</vt:lpstr>
      <vt:lpstr>PowerPoint 演示文稿</vt:lpstr>
      <vt:lpstr>PowerPoint 演示文稿</vt:lpstr>
      <vt:lpstr>Use ImageJ to get the AFM Image</vt:lpstr>
      <vt:lpstr>PowerPoint 演示文稿</vt:lpstr>
      <vt:lpstr>PowerPoint 演示文稿</vt:lpstr>
      <vt:lpstr>Analyze the Data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 Image Analysis for Nanotechnology      ——Project Application for SRTP</dc:title>
  <dc:creator>Chen, Jieting</dc:creator>
  <cp:lastModifiedBy>Chen, Jieting</cp:lastModifiedBy>
  <cp:revision>55</cp:revision>
  <cp:lastPrinted>2017-02-01T16:18:41Z</cp:lastPrinted>
  <dcterms:created xsi:type="dcterms:W3CDTF">2019-03-30T11:33:46Z</dcterms:created>
  <dcterms:modified xsi:type="dcterms:W3CDTF">2019-04-01T08:46:45Z</dcterms:modified>
</cp:coreProperties>
</file>